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ags/tag1.xml" ContentType="application/vnd.openxmlformats-officedocument.presentationml.tags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notesSlides/notesSlide1.xml" ContentType="application/vnd.openxmlformats-officedocument.presentationml.notesSlide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notesSlides/notesSlide2.xml" ContentType="application/vnd.openxmlformats-officedocument.presentationml.notesSlide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notesSlides/notesSlide3.xml" ContentType="application/vnd.openxmlformats-officedocument.presentationml.notesSlide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notesSlides/notesSlide4.xml" ContentType="application/vnd.openxmlformats-officedocument.presentationml.notesSlide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notesSlides/notesSlide5.xml" ContentType="application/vnd.openxmlformats-officedocument.presentationml.notesSlide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notesSlides/notesSlide6.xml" ContentType="application/vnd.openxmlformats-officedocument.presentationml.notesSlide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notesSlides/notesSlide7.xml" ContentType="application/vnd.openxmlformats-officedocument.presentationml.notesSlide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notesSlides/notesSlide8.xml" ContentType="application/vnd.openxmlformats-officedocument.presentationml.notesSlide+xml"/>
  <Override PartName="/ppt/tags/tag72.xml" ContentType="application/vnd.openxmlformats-officedocument.presentationml.tags+xml"/>
  <Override PartName="/ppt/notesSlides/notesSlide9.xml" ContentType="application/vnd.openxmlformats-officedocument.presentationml.notesSlide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notesSlides/notesSlide10.xml" ContentType="application/vnd.openxmlformats-officedocument.presentationml.notesSlide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notesSlides/notesSlide11.xml" ContentType="application/vnd.openxmlformats-officedocument.presentationml.notesSlide+xml"/>
  <Override PartName="/ppt/tags/tag77.xml" ContentType="application/vnd.openxmlformats-officedocument.presentationml.tags+xml"/>
  <Override PartName="/ppt/notesSlides/notesSlide12.xml" ContentType="application/vnd.openxmlformats-officedocument.presentationml.notesSlide+xml"/>
  <Override PartName="/ppt/tags/tag78.xml" ContentType="application/vnd.openxmlformats-officedocument.presentationml.tags+xml"/>
  <Override PartName="/ppt/notesSlides/notesSlide13.xml" ContentType="application/vnd.openxmlformats-officedocument.presentationml.notesSlide+xml"/>
  <Override PartName="/ppt/media/image25.jpg" ContentType="image/png"/>
  <Override PartName="/ppt/tags/tag79.xml" ContentType="application/vnd.openxmlformats-officedocument.presentationml.tags+xml"/>
  <Override PartName="/ppt/notesSlides/notesSlide14.xml" ContentType="application/vnd.openxmlformats-officedocument.presentationml.notesSlide+xml"/>
  <Override PartName="/ppt/tags/tag80.xml" ContentType="application/vnd.openxmlformats-officedocument.presentationml.tags+xml"/>
  <Override PartName="/ppt/notesSlides/notesSlide15.xml" ContentType="application/vnd.openxmlformats-officedocument.presentationml.notesSlide+xml"/>
  <Override PartName="/ppt/tags/tag81.xml" ContentType="application/vnd.openxmlformats-officedocument.presentationml.tags+xml"/>
  <Override PartName="/ppt/notesSlides/notesSlide16.xml" ContentType="application/vnd.openxmlformats-officedocument.presentationml.notesSlide+xml"/>
  <Override PartName="/ppt/tags/tag82.xml" ContentType="application/vnd.openxmlformats-officedocument.presentationml.tags+xml"/>
  <Override PartName="/ppt/notesSlides/notesSlide17.xml" ContentType="application/vnd.openxmlformats-officedocument.presentationml.notesSlide+xml"/>
  <Override PartName="/ppt/tags/tag83.xml" ContentType="application/vnd.openxmlformats-officedocument.presentationml.tags+xml"/>
  <Override PartName="/ppt/notesSlides/notesSlide18.xml" ContentType="application/vnd.openxmlformats-officedocument.presentationml.notesSlide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notesSlides/notesSlide19.xml" ContentType="application/vnd.openxmlformats-officedocument.presentationml.notesSlide+xml"/>
  <Override PartName="/ppt/tags/tag86.xml" ContentType="application/vnd.openxmlformats-officedocument.presentationml.tags+xml"/>
  <Override PartName="/ppt/notesSlides/notesSlide20.xml" ContentType="application/vnd.openxmlformats-officedocument.presentationml.notesSlide+xml"/>
  <Override PartName="/ppt/tags/tag87.xml" ContentType="application/vnd.openxmlformats-officedocument.presentationml.tags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6" r:id="rId2"/>
    <p:sldMasterId id="2147483706" r:id="rId3"/>
  </p:sldMasterIdLst>
  <p:notesMasterIdLst>
    <p:notesMasterId r:id="rId25"/>
  </p:notesMasterIdLst>
  <p:sldIdLst>
    <p:sldId id="275" r:id="rId4"/>
    <p:sldId id="268" r:id="rId5"/>
    <p:sldId id="257" r:id="rId6"/>
    <p:sldId id="271" r:id="rId7"/>
    <p:sldId id="337" r:id="rId8"/>
    <p:sldId id="282" r:id="rId9"/>
    <p:sldId id="273" r:id="rId10"/>
    <p:sldId id="274" r:id="rId11"/>
    <p:sldId id="314" r:id="rId12"/>
    <p:sldId id="315" r:id="rId13"/>
    <p:sldId id="293" r:id="rId14"/>
    <p:sldId id="294" r:id="rId15"/>
    <p:sldId id="296" r:id="rId16"/>
    <p:sldId id="303" r:id="rId17"/>
    <p:sldId id="304" r:id="rId18"/>
    <p:sldId id="358" r:id="rId19"/>
    <p:sldId id="361" r:id="rId20"/>
    <p:sldId id="362" r:id="rId21"/>
    <p:sldId id="328" r:id="rId22"/>
    <p:sldId id="256" r:id="rId23"/>
    <p:sldId id="272" r:id="rId24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1" id="{C9947615-6F68-4395-90B5-BAB30C965B38}">
          <p14:sldIdLst>
            <p14:sldId id="275"/>
            <p14:sldId id="268"/>
          </p14:sldIdLst>
        </p14:section>
        <p14:section name="2" id="{3A6A639B-AD85-412C-AF61-C33B4887956B}">
          <p14:sldIdLst>
            <p14:sldId id="257"/>
            <p14:sldId id="271"/>
          </p14:sldIdLst>
        </p14:section>
        <p14:section name="3" id="{49456968-C130-46A3-BC8D-815A89030002}">
          <p14:sldIdLst>
            <p14:sldId id="337"/>
            <p14:sldId id="282"/>
            <p14:sldId id="273"/>
            <p14:sldId id="274"/>
          </p14:sldIdLst>
        </p14:section>
        <p14:section name="4" id="{79FB33D9-1FB6-4173-A7CE-CE41DB322707}">
          <p14:sldIdLst>
            <p14:sldId id="314"/>
            <p14:sldId id="315"/>
          </p14:sldIdLst>
        </p14:section>
        <p14:section name="5" id="{3D25266A-5B09-4894-950F-2970858B84C8}">
          <p14:sldIdLst>
            <p14:sldId id="293"/>
            <p14:sldId id="294"/>
            <p14:sldId id="296"/>
          </p14:sldIdLst>
        </p14:section>
        <p14:section name="6" id="{9677313D-E0F6-467C-BA24-7FD73F3CA542}">
          <p14:sldIdLst>
            <p14:sldId id="303"/>
            <p14:sldId id="304"/>
          </p14:sldIdLst>
        </p14:section>
        <p14:section name="7" id="{6F3D678D-F4F8-4C59-A503-0018B5BFECE2}">
          <p14:sldIdLst>
            <p14:sldId id="358"/>
            <p14:sldId id="361"/>
            <p14:sldId id="362"/>
          </p14:sldIdLst>
        </p14:section>
        <p14:section name="8" id="{96AC56FD-1CD7-4F10-A79C-64123D24A60A}">
          <p14:sldIdLst>
            <p14:sldId id="328"/>
            <p14:sldId id="256"/>
            <p14:sldId id="27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79" d="100"/>
          <a:sy n="79" d="100"/>
        </p:scale>
        <p:origin x="773" y="7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46BA17-3373-42C6-B8E8-279D3C1CFE58}" type="datetimeFigureOut">
              <a:rPr lang="ru-RU" smtClean="0"/>
              <a:t>21.02.2022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E116B7-A25D-4323-84A9-D559C41BD16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98971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dirty="0"/>
              <a:t>Итак, первый слайд.</a:t>
            </a:r>
            <a:r>
              <a:rPr lang="ru-RU" baseline="0" dirty="0"/>
              <a:t> Это обложка курса по продажам.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ru-RU" b="1" baseline="0" dirty="0"/>
              <a:t>(Вопрос) Посмотрите внимательно на слайд и напишите в чате, что здесь можно улучшить</a:t>
            </a:r>
            <a:r>
              <a:rPr lang="ru-RU" baseline="0" dirty="0"/>
              <a:t>. Очень жду ваших идей. А пока все же отмечу, что в целом задумка неплохая – фон магазина, персонажи в роли продавца и покупателя погружают нас в контекст. На фоне много цветовых пятен, но он </a:t>
            </a:r>
            <a:r>
              <a:rPr lang="ru-RU" baseline="0" dirty="0" err="1"/>
              <a:t>заблюрен</a:t>
            </a:r>
            <a:r>
              <a:rPr lang="ru-RU" baseline="0" dirty="0"/>
              <a:t> (размыт) – поэтому сильно не отвлекает. Но расположение персонажей не самое удачное, они вроде бы друг с другом разговаривают, но между ними большое такое препятствие – плашка с текстом.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ru-RU" baseline="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ru-RU" baseline="0" dirty="0"/>
              <a:t>(</a:t>
            </a:r>
            <a:r>
              <a:rPr lang="ru-RU" b="1" baseline="0" dirty="0"/>
              <a:t>в чат) Давайте посмотрим, какие у вас идеи.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baseline="0" dirty="0"/>
              <a:t>Нефункциональный элемент – </a:t>
            </a:r>
            <a:r>
              <a:rPr lang="ru-RU" b="1" baseline="0" dirty="0"/>
              <a:t>синяя полоска</a:t>
            </a:r>
            <a:r>
              <a:rPr lang="ru-RU" baseline="0" dirty="0"/>
              <a:t>. Обычно такой элемент используют как подстрочник, чтобы визуально отделить текстовые блоки. А здесь он просто висит в воздухе.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baseline="0" dirty="0"/>
              <a:t>Текст плохо считывается, так как не хватает контраста между ним и подложкой.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baseline="0" dirty="0"/>
              <a:t>И еще один момент, которые касается непосредственно обучения. Посмотрите на </a:t>
            </a:r>
            <a:r>
              <a:rPr lang="ru-RU" b="1" baseline="0" dirty="0"/>
              <a:t>описание курса </a:t>
            </a:r>
            <a:r>
              <a:rPr lang="ru-RU" baseline="0" dirty="0"/>
              <a:t>– это скорее какой-то рабочий текст РК. Обучающемуся надо дать понять, чему он научится в курсе, замотивировать его изучить материал. Дать пользу, ценность.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750F56C-B32D-4EA3-960F-73BCBD8CD2D8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74402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ru-RU" baseline="0" dirty="0"/>
              <a:t>Неплохая картинка, но если обрезаете голову – шею тоже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ru-RU" baseline="0" dirty="0"/>
              <a:t>Логотип на </a:t>
            </a:r>
            <a:r>
              <a:rPr lang="ru-RU" baseline="0" dirty="0" err="1"/>
              <a:t>пред.слайде</a:t>
            </a:r>
            <a:r>
              <a:rPr lang="ru-RU" baseline="0" dirty="0"/>
              <a:t> очень отвлекал, поэтому смело можно его уменьшить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ru-RU" baseline="0" dirty="0"/>
              <a:t>Иконка «видео» даст мгновенный сигнал, что в курсе будет звук – надо надеть наушники</a:t>
            </a:r>
            <a:endParaRPr lang="ru-RU" dirty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CF7C8C-822F-4A3D-B71A-2F19F0E6516A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ru-RU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018580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dirty="0"/>
              <a:t>Слишком</a:t>
            </a:r>
            <a:r>
              <a:rPr lang="ru-RU" baseline="0" dirty="0"/>
              <a:t> много всего, слайд не дышит (20% воздуха)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baseline="0" dirty="0"/>
              <a:t>Несколько ключевых мыслей на одном слайде (про продукт и статистика)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1D43FB6-5D66-4F61-9E46-AD94CD9937CB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92826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Вот как это все можно уместить на 1 слайде, добавив</a:t>
            </a:r>
            <a:r>
              <a:rPr lang="ru-RU" baseline="0" dirty="0"/>
              <a:t> воздух</a:t>
            </a:r>
          </a:p>
          <a:p>
            <a:endParaRPr lang="ru-RU" baseline="0" dirty="0"/>
          </a:p>
          <a:p>
            <a:r>
              <a:rPr lang="ru-RU" baseline="0" dirty="0"/>
              <a:t>Но инфа по скачиваниям и географии - теряется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1D43FB6-5D66-4F61-9E46-AD94CD9937CB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969681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1D43FB6-5D66-4F61-9E46-AD94CD9937CB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888107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dirty="0"/>
              <a:t>Нарушена иерархия, элементы разбросаны по слайду без логики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dirty="0"/>
              <a:t>Слишком очевидный указатель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dirty="0"/>
              <a:t>Тетя летит в воздухе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0CA4B8-FC13-416E-AFC6-B1D3ED441209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50380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dirty="0"/>
              <a:t>Не нужны очевидные указатели,</a:t>
            </a:r>
            <a:r>
              <a:rPr lang="ru-RU" baseline="0" dirty="0"/>
              <a:t> если вы проработаете иерархию и акценты на слайде – тогда внимание человека обязательно притянется туда, куда нужно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0CA4B8-FC13-416E-AFC6-B1D3ED441209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280419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dirty="0"/>
              <a:t>Текста очень много, зажат</a:t>
            </a: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ru-RU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ru-RU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dirty="0"/>
              <a:t>Если вчитаться – две</a:t>
            </a:r>
            <a:r>
              <a:rPr lang="ru-RU" baseline="0" dirty="0"/>
              <a:t> мысли, разделим на два слайда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ru-RU" baseline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baseline="0" dirty="0"/>
              <a:t>Внимательные заметят тут опечатку)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72C5B7-C85B-4066-8921-A93398BBAA54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213511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Правило третей</a:t>
            </a:r>
          </a:p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Нужно</a:t>
            </a:r>
            <a:r>
              <a:rPr lang="ru-RU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у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словно разделить слайд на три части по горизонтали и вертикали. Объекты нужно расположить на пересечении линий.</a:t>
            </a:r>
          </a:p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Разглядывая слайд, мы не смотрим на него сразу целиком. Наше внимание фокусируется на пересечении линий — композиционных центрах.</a:t>
            </a:r>
          </a:p>
          <a:p>
            <a:br>
              <a:rPr lang="ru-RU" dirty="0"/>
            </a:b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72C5B7-C85B-4066-8921-A93398BBAA54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968274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72C5B7-C85B-4066-8921-A93398BBAA54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570743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DEEECAA-3C84-430A-95A1-B4F460996DB5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97412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dirty="0"/>
              <a:t>Мы остались в той</a:t>
            </a:r>
            <a:r>
              <a:rPr lang="ru-RU" baseline="0" dirty="0"/>
              <a:t> же самой локации, оставили одного персонажа-продавца, развернули его лицом к нам, чтобы был зрительный контакт.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baseline="0" dirty="0"/>
              <a:t>Сделали более четким контрастным заголовок.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baseline="0" dirty="0"/>
              <a:t>Голубая полоска уменьшилась и переехала под заголовок, где от нее больше пользы.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baseline="0" dirty="0"/>
              <a:t>Добавили кнопку – призыв к действию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50F56C-B32D-4EA3-960F-73BCBD8CD2D8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4441544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1613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A718FCC-9BC0-4D14-B6C0-ADEBDB3F3909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11613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9384973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1613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A718FCC-9BC0-4D14-B6C0-ADEBDB3F3909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11613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759508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Тоже сложный</a:t>
            </a:r>
            <a:r>
              <a:rPr lang="ru-RU" baseline="0" dirty="0"/>
              <a:t> слайд для восприятия. А знаете почему? Здесь целых 3 заголовка, которые спорят друг с другом.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baseline="0" dirty="0"/>
              <a:t>Заголовок в подобных слайдах должен быть первым элементом, на который упадет наш взгляд. Здесь же глаза просто разбегаются.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baseline="0" dirty="0"/>
              <a:t>Обратите внимание на левую колонку с иконками, слова из первой колонки дублируются во 2 и 3 колонке, почему бы тогда просто не оставить иконки?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ru-RU" baseline="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ru-RU" baseline="0" dirty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50F56C-B32D-4EA3-960F-73BCBD8CD2D8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358786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dirty="0"/>
              <a:t>Ключевая</a:t>
            </a:r>
            <a:r>
              <a:rPr lang="ru-RU" baseline="0" dirty="0"/>
              <a:t> мысль оформлена в заголовке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dirty="0"/>
              <a:t>Более четкая</a:t>
            </a:r>
            <a:r>
              <a:rPr lang="ru-RU" baseline="0" dirty="0"/>
              <a:t> иерархия: есть заголовок, подзаголовки, основной текст. Они все отличаются по весу. Иконки оставили для визуального подкрепления мысли.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50F56C-B32D-4EA3-960F-73BCBD8CD2D8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289217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дизайне есть </a:t>
            </a:r>
            <a:r>
              <a:rPr lang="ru-RU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теория близости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она звучит так: Если два элемента расположены рядом, значит они связаны друг с другом.. В нашем случаем действует обратный принцип: трудно различать объекты с одинаковыми признаками. В курсах</a:t>
            </a:r>
            <a:r>
              <a:rPr lang="ru-RU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эти правила соблюдать особенно важно, чтобы передать нужный смысл.</a:t>
            </a:r>
          </a:p>
          <a:p>
            <a:endParaRPr lang="ru-R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Как понять, какая картинка к какому шагу относится, если между всеми элементами абсолютно одинаковое расстояние и визуально эти три шага тоже не сильно отличаются? Нужно разделить смысловые блоки.</a:t>
            </a:r>
          </a:p>
          <a:p>
            <a:endParaRPr lang="ru-RU" sz="1200" b="0" i="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750F56C-B32D-4EA3-960F-73BCBD8CD2D8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754233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ru-RU" dirty="0"/>
              <a:t>Можно разделить</a:t>
            </a:r>
            <a:r>
              <a:rPr lang="ru-RU" baseline="0" dirty="0"/>
              <a:t> информацию на 3 слайда, подавать обучающемуся не все 3 шага сразу, а постепенно один за другим.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aseline="0" dirty="0"/>
              <a:t>На всех 3 слайдах остаются статичные элементы, у человека создастся ощущение, что он на одном и том же слайде.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ru-RU" baseline="0" dirty="0"/>
              <a:t>Плюс мы добавили </a:t>
            </a:r>
            <a:r>
              <a:rPr lang="ru-RU" baseline="0" dirty="0" err="1"/>
              <a:t>интерактив</a:t>
            </a:r>
            <a:r>
              <a:rPr lang="ru-RU" baseline="0" dirty="0"/>
              <a:t>: чтобы получить следующую порцию информации придется нажать на кнопку, оставляем интригу </a:t>
            </a:r>
            <a:r>
              <a:rPr lang="ru-RU" baseline="0" dirty="0">
                <a:sym typeface="Wingdings" panose="05000000000000000000" pitchFamily="2" charset="2"/>
              </a:rPr>
              <a:t></a:t>
            </a:r>
            <a:endParaRPr lang="ru-RU" baseline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aseline="0" dirty="0"/>
              <a:t> 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EEECAA-3C84-430A-95A1-B4F460996DB5}" type="slidenum">
              <a:rPr lang="ru-RU" smtClean="0"/>
              <a:pPr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718371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EEECAA-3C84-430A-95A1-B4F460996DB5}" type="slidenum">
              <a:rPr lang="ru-RU" smtClean="0"/>
              <a:pPr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960417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EEECAA-3C84-430A-95A1-B4F460996DB5}" type="slidenum">
              <a:rPr lang="ru-RU" smtClean="0"/>
              <a:pPr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548199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ru-RU" b="1" dirty="0"/>
              <a:t>(Вопрос)</a:t>
            </a:r>
            <a:r>
              <a:rPr lang="ru-RU" b="1" baseline="0" dirty="0"/>
              <a:t> </a:t>
            </a:r>
            <a:r>
              <a:rPr lang="ru-RU" dirty="0"/>
              <a:t>Посмотрите на слайд. Что</a:t>
            </a:r>
            <a:r>
              <a:rPr lang="ru-RU" baseline="0" dirty="0"/>
              <a:t> здесь нужно исправить в первую очередь? Напишите в чат ваши мысли.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ru-RU" baseline="0" dirty="0"/>
              <a:t>И пока мы ждем ответы, хочу сказать, что мы добрались до формата, который еще не разбирали сегодня. Видеокурс – тут свои </a:t>
            </a:r>
            <a:r>
              <a:rPr lang="ru-RU" baseline="0" dirty="0" err="1"/>
              <a:t>ньюансы</a:t>
            </a:r>
            <a:r>
              <a:rPr lang="ru-RU" baseline="0" dirty="0"/>
              <a:t>. И буквально через пару минут мы их разберем.</a:t>
            </a:r>
            <a:endParaRPr lang="ru-RU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ru-RU" dirty="0"/>
              <a:t>Итак, давайте посмотрим</a:t>
            </a:r>
            <a:r>
              <a:rPr lang="ru-RU" baseline="0" dirty="0"/>
              <a:t> ваши ответы.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ru-RU" baseline="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ru-RU" b="1" baseline="0" dirty="0"/>
              <a:t>Опечатка</a:t>
            </a:r>
            <a:endParaRPr lang="ru-RU" b="1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ru-RU" dirty="0"/>
              <a:t>Опечатки</a:t>
            </a:r>
            <a:r>
              <a:rPr lang="ru-RU" baseline="0" dirty="0"/>
              <a:t> и ошибки разрушают доверие к материалу. Как меня может учить тот, кто неграмотен?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ru-RU" baseline="0" dirty="0"/>
              <a:t>Давайте курсы коллегам на вычитку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ru-RU" baseline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baseline="0" dirty="0"/>
              <a:t>Давайте посмотрим, как может </a:t>
            </a:r>
            <a:r>
              <a:rPr lang="ru-RU" baseline="0" dirty="0" err="1"/>
              <a:t>выглядет</a:t>
            </a:r>
            <a:r>
              <a:rPr lang="en-US" baseline="0" dirty="0"/>
              <a:t>m </a:t>
            </a:r>
            <a:r>
              <a:rPr lang="ru-RU" baseline="0" dirty="0"/>
              <a:t>слайд если поправить цвета и компоновку объектов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ru-RU" baseline="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CF7C8C-822F-4A3D-B71A-2F19F0E6516A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ru-RU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37575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3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4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5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6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7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8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9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10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1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1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1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14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15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16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17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18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19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20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2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2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2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24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25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26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27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28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29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30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3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A3A088-D17F-4F4A-8E7F-572B04786F01}" type="datetimeFigureOut">
              <a:rPr lang="ru-RU" smtClean="0"/>
              <a:t>21.02.2022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C8B7F-1935-4555-AFBA-ADD2317B01E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564205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A3A088-D17F-4F4A-8E7F-572B04786F01}" type="datetimeFigureOut">
              <a:rPr lang="ru-RU" smtClean="0"/>
              <a:t>21.02.2022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C8B7F-1935-4555-AFBA-ADD2317B01E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20220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A3A088-D17F-4F4A-8E7F-572B04786F01}" type="datetimeFigureOut">
              <a:rPr lang="ru-RU" smtClean="0"/>
              <a:t>21.02.2022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C8B7F-1935-4555-AFBA-ADD2317B01E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781008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Цел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Текст  1"/>
          <p:cNvSpPr>
            <a:spLocks noGrp="1"/>
          </p:cNvSpPr>
          <p:nvPr>
            <p:ph type="body" sz="quarter" idx="24" hasCustomPrompt="1"/>
          </p:nvPr>
        </p:nvSpPr>
        <p:spPr>
          <a:xfrm>
            <a:off x="7294814" y="5105663"/>
            <a:ext cx="4320000" cy="648000"/>
          </a:xfrm>
        </p:spPr>
        <p:txBody>
          <a:bodyPr wrap="square"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  <a:defRPr sz="16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4" name="Текст  2"/>
          <p:cNvSpPr>
            <a:spLocks noGrp="1"/>
          </p:cNvSpPr>
          <p:nvPr>
            <p:ph type="body" sz="quarter" idx="23" hasCustomPrompt="1"/>
          </p:nvPr>
        </p:nvSpPr>
        <p:spPr>
          <a:xfrm>
            <a:off x="7294814" y="3983085"/>
            <a:ext cx="4320000" cy="648000"/>
          </a:xfrm>
        </p:spPr>
        <p:txBody>
          <a:bodyPr wrap="square"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  <a:defRPr sz="16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3" name="Текст  3"/>
          <p:cNvSpPr>
            <a:spLocks noGrp="1"/>
          </p:cNvSpPr>
          <p:nvPr>
            <p:ph type="body" sz="quarter" idx="22" hasCustomPrompt="1"/>
          </p:nvPr>
        </p:nvSpPr>
        <p:spPr>
          <a:xfrm>
            <a:off x="7294814" y="2924377"/>
            <a:ext cx="4320000" cy="648000"/>
          </a:xfrm>
        </p:spPr>
        <p:txBody>
          <a:bodyPr wrap="square"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  <a:defRPr sz="16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2" name="Текст  4"/>
          <p:cNvSpPr>
            <a:spLocks noGrp="1"/>
          </p:cNvSpPr>
          <p:nvPr>
            <p:ph type="body" sz="quarter" idx="21" hasCustomPrompt="1"/>
          </p:nvPr>
        </p:nvSpPr>
        <p:spPr>
          <a:xfrm>
            <a:off x="1642676" y="5105663"/>
            <a:ext cx="4320000" cy="648000"/>
          </a:xfrm>
        </p:spPr>
        <p:txBody>
          <a:bodyPr wrap="square"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  <a:defRPr sz="16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1" name="Текст  5"/>
          <p:cNvSpPr>
            <a:spLocks noGrp="1"/>
          </p:cNvSpPr>
          <p:nvPr>
            <p:ph type="body" sz="quarter" idx="20" hasCustomPrompt="1"/>
          </p:nvPr>
        </p:nvSpPr>
        <p:spPr>
          <a:xfrm>
            <a:off x="1642676" y="4021973"/>
            <a:ext cx="4320000" cy="648000"/>
          </a:xfrm>
        </p:spPr>
        <p:txBody>
          <a:bodyPr wrap="square"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  <a:defRPr sz="16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29" name="Текст  6"/>
          <p:cNvSpPr>
            <a:spLocks noGrp="1"/>
          </p:cNvSpPr>
          <p:nvPr>
            <p:ph type="body" sz="quarter" idx="11" hasCustomPrompt="1"/>
          </p:nvPr>
        </p:nvSpPr>
        <p:spPr>
          <a:xfrm>
            <a:off x="1643542" y="2934894"/>
            <a:ext cx="4320000" cy="648000"/>
          </a:xfrm>
        </p:spPr>
        <p:txBody>
          <a:bodyPr wrap="square"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  <a:defRPr sz="16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0" name="Текст  7"/>
          <p:cNvSpPr>
            <a:spLocks noGrp="1"/>
          </p:cNvSpPr>
          <p:nvPr>
            <p:ph type="body" sz="quarter" idx="19" hasCustomPrompt="1"/>
          </p:nvPr>
        </p:nvSpPr>
        <p:spPr>
          <a:xfrm>
            <a:off x="796426" y="2017527"/>
            <a:ext cx="10530388" cy="669565"/>
          </a:xfr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7" name="Заголовок"/>
          <p:cNvSpPr>
            <a:spLocks noGrp="1"/>
          </p:cNvSpPr>
          <p:nvPr>
            <p:ph type="title" hasCustomPrompt="1"/>
          </p:nvPr>
        </p:nvSpPr>
        <p:spPr>
          <a:xfrm>
            <a:off x="796426" y="120644"/>
            <a:ext cx="10557375" cy="1136791"/>
          </a:xfr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ru-RU"/>
              <a:t>Введите заголовок</a:t>
            </a:r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668952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60/40 Картинка справ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"/>
          <p:cNvSpPr>
            <a:spLocks noGrp="1"/>
          </p:cNvSpPr>
          <p:nvPr>
            <p:ph type="title" hasCustomPrompt="1"/>
          </p:nvPr>
        </p:nvSpPr>
        <p:spPr>
          <a:xfrm>
            <a:off x="1348251" y="745595"/>
            <a:ext cx="6819900" cy="673100"/>
          </a:xfrm>
        </p:spPr>
        <p:txBody>
          <a:bodyPr>
            <a:normAutofit/>
          </a:bodyPr>
          <a:lstStyle>
            <a:lvl1pPr>
              <a:defRPr sz="3800" b="1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ru-RU"/>
              <a:t>Введите заголовок</a:t>
            </a:r>
            <a:endParaRPr lang="ru-RU" dirty="0"/>
          </a:p>
        </p:txBody>
      </p:sp>
      <p:sp>
        <p:nvSpPr>
          <p:cNvPr id="5" name="Текст  1"/>
          <p:cNvSpPr>
            <a:spLocks noGrp="1"/>
          </p:cNvSpPr>
          <p:nvPr>
            <p:ph type="body" sz="quarter" idx="13" hasCustomPrompt="1"/>
          </p:nvPr>
        </p:nvSpPr>
        <p:spPr>
          <a:xfrm>
            <a:off x="1349684" y="1942341"/>
            <a:ext cx="4324350" cy="2515359"/>
          </a:xfrm>
        </p:spPr>
        <p:txBody>
          <a:bodyPr wrap="square">
            <a:noAutofit/>
          </a:bodyPr>
          <a:lstStyle>
            <a:lvl1pPr>
              <a:lnSpc>
                <a:spcPct val="114000"/>
              </a:lnSpc>
              <a:defRPr lang="ru-RU" sz="1600" baseline="0" dirty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>
              <a:lnSpc>
                <a:spcPct val="114000"/>
              </a:lnSpc>
            </a:pPr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6" name="Текст  2"/>
          <p:cNvSpPr>
            <a:spLocks noGrp="1"/>
          </p:cNvSpPr>
          <p:nvPr>
            <p:ph type="body" sz="quarter" idx="15" hasCustomPrompt="1"/>
          </p:nvPr>
        </p:nvSpPr>
        <p:spPr>
          <a:xfrm>
            <a:off x="2065492" y="5185081"/>
            <a:ext cx="3495675" cy="653769"/>
          </a:xfrm>
        </p:spPr>
        <p:txBody>
          <a:bodyPr wrap="square">
            <a:noAutofit/>
          </a:bodyPr>
          <a:lstStyle>
            <a:lvl1pPr>
              <a:lnSpc>
                <a:spcPct val="114000"/>
              </a:lnSpc>
              <a:defRPr lang="ru-RU" sz="1200" baseline="0" dirty="0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>
              <a:lnSpc>
                <a:spcPct val="114000"/>
              </a:lnSpc>
            </a:pPr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5" name="Текст  3"/>
          <p:cNvSpPr>
            <a:spLocks noGrp="1"/>
          </p:cNvSpPr>
          <p:nvPr>
            <p:ph type="body" sz="quarter" idx="17" hasCustomPrompt="1"/>
          </p:nvPr>
        </p:nvSpPr>
        <p:spPr>
          <a:xfrm>
            <a:off x="225712" y="717459"/>
            <a:ext cx="770748" cy="533400"/>
          </a:xfrm>
        </p:spPr>
        <p:txBody>
          <a:bodyPr>
            <a:noAutofit/>
          </a:bodyPr>
          <a:lstStyle>
            <a:lvl1pPr>
              <a:defRPr sz="3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ru-RU" dirty="0"/>
              <a:t>№</a:t>
            </a:r>
          </a:p>
        </p:txBody>
      </p:sp>
      <p:sp>
        <p:nvSpPr>
          <p:cNvPr id="12" name="Картинка  1"/>
          <p:cNvSpPr>
            <a:spLocks noGrp="1"/>
          </p:cNvSpPr>
          <p:nvPr>
            <p:ph type="pic" sz="quarter" idx="20" hasCustomPrompt="1"/>
          </p:nvPr>
        </p:nvSpPr>
        <p:spPr>
          <a:xfrm>
            <a:off x="6011451" y="-21034"/>
            <a:ext cx="6192582" cy="6893303"/>
          </a:xfrm>
          <a:custGeom>
            <a:avLst/>
            <a:gdLst>
              <a:gd name="connsiteX0" fmla="*/ 0 w 7733944"/>
              <a:gd name="connsiteY0" fmla="*/ 5759867 h 5759867"/>
              <a:gd name="connsiteX1" fmla="*/ 1439967 w 7733944"/>
              <a:gd name="connsiteY1" fmla="*/ 0 h 5759867"/>
              <a:gd name="connsiteX2" fmla="*/ 7733944 w 7733944"/>
              <a:gd name="connsiteY2" fmla="*/ 0 h 5759867"/>
              <a:gd name="connsiteX3" fmla="*/ 6293977 w 7733944"/>
              <a:gd name="connsiteY3" fmla="*/ 5759867 h 5759867"/>
              <a:gd name="connsiteX4" fmla="*/ 0 w 7733944"/>
              <a:gd name="connsiteY4" fmla="*/ 5759867 h 5759867"/>
              <a:gd name="connsiteX0" fmla="*/ 0 w 7743837"/>
              <a:gd name="connsiteY0" fmla="*/ 5759867 h 5768105"/>
              <a:gd name="connsiteX1" fmla="*/ 1439967 w 7743837"/>
              <a:gd name="connsiteY1" fmla="*/ 0 h 5768105"/>
              <a:gd name="connsiteX2" fmla="*/ 7733944 w 7743837"/>
              <a:gd name="connsiteY2" fmla="*/ 0 h 5768105"/>
              <a:gd name="connsiteX3" fmla="*/ 7743837 w 7743837"/>
              <a:gd name="connsiteY3" fmla="*/ 5768105 h 5768105"/>
              <a:gd name="connsiteX4" fmla="*/ 0 w 7743837"/>
              <a:gd name="connsiteY4" fmla="*/ 5759867 h 5768105"/>
              <a:gd name="connsiteX0" fmla="*/ 0 w 7743837"/>
              <a:gd name="connsiteY0" fmla="*/ 5759867 h 5768105"/>
              <a:gd name="connsiteX1" fmla="*/ 2300178 w 7743837"/>
              <a:gd name="connsiteY1" fmla="*/ 0 h 5768105"/>
              <a:gd name="connsiteX2" fmla="*/ 7733944 w 7743837"/>
              <a:gd name="connsiteY2" fmla="*/ 0 h 5768105"/>
              <a:gd name="connsiteX3" fmla="*/ 7743837 w 7743837"/>
              <a:gd name="connsiteY3" fmla="*/ 5768105 h 5768105"/>
              <a:gd name="connsiteX4" fmla="*/ 0 w 7743837"/>
              <a:gd name="connsiteY4" fmla="*/ 5759867 h 5768105"/>
              <a:gd name="connsiteX0" fmla="*/ 0 w 7743837"/>
              <a:gd name="connsiteY0" fmla="*/ 5773379 h 5781617"/>
              <a:gd name="connsiteX1" fmla="*/ 2444247 w 7743837"/>
              <a:gd name="connsiteY1" fmla="*/ 0 h 5781617"/>
              <a:gd name="connsiteX2" fmla="*/ 7733944 w 7743837"/>
              <a:gd name="connsiteY2" fmla="*/ 13512 h 5781617"/>
              <a:gd name="connsiteX3" fmla="*/ 7743837 w 7743837"/>
              <a:gd name="connsiteY3" fmla="*/ 5781617 h 5781617"/>
              <a:gd name="connsiteX4" fmla="*/ 0 w 7743837"/>
              <a:gd name="connsiteY4" fmla="*/ 5773379 h 5781617"/>
              <a:gd name="connsiteX0" fmla="*/ 0 w 7657396"/>
              <a:gd name="connsiteY0" fmla="*/ 5773379 h 5781617"/>
              <a:gd name="connsiteX1" fmla="*/ 2357806 w 7657396"/>
              <a:gd name="connsiteY1" fmla="*/ 0 h 5781617"/>
              <a:gd name="connsiteX2" fmla="*/ 7647503 w 7657396"/>
              <a:gd name="connsiteY2" fmla="*/ 13512 h 5781617"/>
              <a:gd name="connsiteX3" fmla="*/ 7657396 w 7657396"/>
              <a:gd name="connsiteY3" fmla="*/ 5781617 h 5781617"/>
              <a:gd name="connsiteX4" fmla="*/ 0 w 7657396"/>
              <a:gd name="connsiteY4" fmla="*/ 5773379 h 5781617"/>
              <a:gd name="connsiteX0" fmla="*/ 0 w 7657396"/>
              <a:gd name="connsiteY0" fmla="*/ 5773379 h 5781617"/>
              <a:gd name="connsiteX1" fmla="*/ 2012041 w 7657396"/>
              <a:gd name="connsiteY1" fmla="*/ 0 h 5781617"/>
              <a:gd name="connsiteX2" fmla="*/ 7647503 w 7657396"/>
              <a:gd name="connsiteY2" fmla="*/ 13512 h 5781617"/>
              <a:gd name="connsiteX3" fmla="*/ 7657396 w 7657396"/>
              <a:gd name="connsiteY3" fmla="*/ 5781617 h 5781617"/>
              <a:gd name="connsiteX4" fmla="*/ 0 w 7657396"/>
              <a:gd name="connsiteY4" fmla="*/ 5773379 h 5781617"/>
              <a:gd name="connsiteX0" fmla="*/ 0 w 7657396"/>
              <a:gd name="connsiteY0" fmla="*/ 5759867 h 5768105"/>
              <a:gd name="connsiteX1" fmla="*/ 3334001 w 7657396"/>
              <a:gd name="connsiteY1" fmla="*/ 2548 h 5768105"/>
              <a:gd name="connsiteX2" fmla="*/ 7647503 w 7657396"/>
              <a:gd name="connsiteY2" fmla="*/ 0 h 5768105"/>
              <a:gd name="connsiteX3" fmla="*/ 7657396 w 7657396"/>
              <a:gd name="connsiteY3" fmla="*/ 5768105 h 5768105"/>
              <a:gd name="connsiteX4" fmla="*/ 0 w 7657396"/>
              <a:gd name="connsiteY4" fmla="*/ 5759867 h 5768105"/>
              <a:gd name="connsiteX0" fmla="*/ 0 w 7525799"/>
              <a:gd name="connsiteY0" fmla="*/ 5780106 h 5780106"/>
              <a:gd name="connsiteX1" fmla="*/ 3202404 w 7525799"/>
              <a:gd name="connsiteY1" fmla="*/ 2548 h 5780106"/>
              <a:gd name="connsiteX2" fmla="*/ 7515906 w 7525799"/>
              <a:gd name="connsiteY2" fmla="*/ 0 h 5780106"/>
              <a:gd name="connsiteX3" fmla="*/ 7525799 w 7525799"/>
              <a:gd name="connsiteY3" fmla="*/ 5768105 h 5780106"/>
              <a:gd name="connsiteX4" fmla="*/ 0 w 7525799"/>
              <a:gd name="connsiteY4" fmla="*/ 5780106 h 5780106"/>
              <a:gd name="connsiteX0" fmla="*/ 0 w 7525799"/>
              <a:gd name="connsiteY0" fmla="*/ 5797797 h 5797797"/>
              <a:gd name="connsiteX1" fmla="*/ 3275512 w 7525799"/>
              <a:gd name="connsiteY1" fmla="*/ 0 h 5797797"/>
              <a:gd name="connsiteX2" fmla="*/ 7515906 w 7525799"/>
              <a:gd name="connsiteY2" fmla="*/ 17691 h 5797797"/>
              <a:gd name="connsiteX3" fmla="*/ 7525799 w 7525799"/>
              <a:gd name="connsiteY3" fmla="*/ 5785796 h 5797797"/>
              <a:gd name="connsiteX4" fmla="*/ 0 w 7525799"/>
              <a:gd name="connsiteY4" fmla="*/ 5797797 h 57977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25799" h="5797797">
                <a:moveTo>
                  <a:pt x="0" y="5797797"/>
                </a:moveTo>
                <a:lnTo>
                  <a:pt x="3275512" y="0"/>
                </a:lnTo>
                <a:lnTo>
                  <a:pt x="7515906" y="17691"/>
                </a:lnTo>
                <a:cubicBezTo>
                  <a:pt x="7519204" y="1940393"/>
                  <a:pt x="7522501" y="3863094"/>
                  <a:pt x="7525799" y="5785796"/>
                </a:cubicBezTo>
                <a:lnTo>
                  <a:pt x="0" y="5797797"/>
                </a:lnTo>
                <a:close/>
              </a:path>
            </a:pathLst>
          </a:cu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ru-RU"/>
              <a:t>Нажмите на иконку чтобы добавить картинку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935733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Пуст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6404202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Титульный слайд курса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Картинка  1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ru-RU"/>
              <a:t>Нажмите на иконку чтобы добавить картинку</a:t>
            </a:r>
            <a:endParaRPr lang="ru-RU" dirty="0"/>
          </a:p>
        </p:txBody>
      </p:sp>
      <p:sp>
        <p:nvSpPr>
          <p:cNvPr id="2" name="Заголовок"/>
          <p:cNvSpPr>
            <a:spLocks noGrp="1"/>
          </p:cNvSpPr>
          <p:nvPr>
            <p:ph type="ctrTitle" hasCustomPrompt="1"/>
          </p:nvPr>
        </p:nvSpPr>
        <p:spPr>
          <a:xfrm>
            <a:off x="950667" y="2333795"/>
            <a:ext cx="6176111" cy="2387600"/>
          </a:xfrm>
        </p:spPr>
        <p:txBody>
          <a:bodyPr anchor="t">
            <a:normAutofit/>
          </a:bodyPr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ru-RU"/>
              <a:t>Введите заголовок</a:t>
            </a:r>
            <a:endParaRPr lang="ru-RU" dirty="0"/>
          </a:p>
        </p:txBody>
      </p:sp>
      <p:sp>
        <p:nvSpPr>
          <p:cNvPr id="11" name="Подзаголовок  1"/>
          <p:cNvSpPr>
            <a:spLocks noGrp="1"/>
          </p:cNvSpPr>
          <p:nvPr>
            <p:ph type="subTitle" idx="1" hasCustomPrompt="1"/>
          </p:nvPr>
        </p:nvSpPr>
        <p:spPr>
          <a:xfrm>
            <a:off x="950667" y="1409732"/>
            <a:ext cx="6176111" cy="827881"/>
          </a:xfrm>
        </p:spPr>
        <p:txBody>
          <a:bodyPr anchor="b"/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ru-RU"/>
              <a:t>Введите подзаголовок</a:t>
            </a:r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223838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Авторы курс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Картинка  1"/>
          <p:cNvSpPr>
            <a:spLocks noGrp="1"/>
          </p:cNvSpPr>
          <p:nvPr>
            <p:ph type="pic" sz="quarter" idx="11" hasCustomPrompt="1"/>
          </p:nvPr>
        </p:nvSpPr>
        <p:spPr>
          <a:xfrm>
            <a:off x="985531" y="4171950"/>
            <a:ext cx="1744265" cy="174487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r>
              <a:rPr lang="ru-RU"/>
              <a:t>Нажмите на иконку чтобы добавить картинку</a:t>
            </a:r>
            <a:endParaRPr lang="ru-RU" dirty="0"/>
          </a:p>
        </p:txBody>
      </p:sp>
      <p:sp>
        <p:nvSpPr>
          <p:cNvPr id="16" name="Картинка  2"/>
          <p:cNvSpPr>
            <a:spLocks noGrp="1"/>
          </p:cNvSpPr>
          <p:nvPr>
            <p:ph type="pic" sz="quarter" idx="10" hasCustomPrompt="1"/>
          </p:nvPr>
        </p:nvSpPr>
        <p:spPr>
          <a:xfrm>
            <a:off x="985531" y="1752881"/>
            <a:ext cx="1744265" cy="170869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r>
              <a:rPr lang="ru-RU"/>
              <a:t>Нажмите на иконку чтобы добавить картинку</a:t>
            </a:r>
            <a:endParaRPr lang="ru-RU" dirty="0"/>
          </a:p>
        </p:txBody>
      </p:sp>
      <p:sp>
        <p:nvSpPr>
          <p:cNvPr id="21" name="Текст  1"/>
          <p:cNvSpPr>
            <a:spLocks noGrp="1"/>
          </p:cNvSpPr>
          <p:nvPr>
            <p:ph type="body" sz="quarter" idx="16" hasCustomPrompt="1"/>
          </p:nvPr>
        </p:nvSpPr>
        <p:spPr>
          <a:xfrm>
            <a:off x="3290049" y="2358891"/>
            <a:ext cx="7269391" cy="1598622"/>
          </a:xfrm>
        </p:spPr>
        <p:txBody>
          <a:bodyPr>
            <a:noAutofit/>
          </a:bodyPr>
          <a:lstStyle>
            <a:lvl1pPr marL="0" indent="0" algn="l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 algn="ctr">
              <a:buNone/>
              <a:defRPr sz="1200"/>
            </a:lvl2pPr>
            <a:lvl3pPr marL="685800" indent="0" algn="ctr">
              <a:buNone/>
              <a:defRPr sz="12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2" name="Текст  2"/>
          <p:cNvSpPr>
            <a:spLocks noGrp="1"/>
          </p:cNvSpPr>
          <p:nvPr>
            <p:ph type="body" sz="quarter" idx="25" hasCustomPrompt="1"/>
          </p:nvPr>
        </p:nvSpPr>
        <p:spPr>
          <a:xfrm>
            <a:off x="3290050" y="1782707"/>
            <a:ext cx="5709502" cy="412750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accent2"/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9" name="Скругленный прямоугольник  1"/>
          <p:cNvSpPr/>
          <p:nvPr/>
        </p:nvSpPr>
        <p:spPr>
          <a:xfrm>
            <a:off x="2" y="-834"/>
            <a:ext cx="9695144" cy="372009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350"/>
          </a:p>
        </p:txBody>
      </p:sp>
      <p:sp>
        <p:nvSpPr>
          <p:cNvPr id="20" name="Параллелограмм  1"/>
          <p:cNvSpPr/>
          <p:nvPr/>
        </p:nvSpPr>
        <p:spPr>
          <a:xfrm>
            <a:off x="9984259" y="-8238"/>
            <a:ext cx="1376848" cy="379413"/>
          </a:xfrm>
          <a:prstGeom prst="parallelogram">
            <a:avLst>
              <a:gd name="adj" fmla="val 358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2" name="Параллелограмм  2"/>
          <p:cNvSpPr/>
          <p:nvPr/>
        </p:nvSpPr>
        <p:spPr>
          <a:xfrm>
            <a:off x="9374736" y="-8239"/>
            <a:ext cx="692766" cy="379413"/>
          </a:xfrm>
          <a:prstGeom prst="parallelogram">
            <a:avLst>
              <a:gd name="adj" fmla="val 35856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3" name="Текст  3"/>
          <p:cNvSpPr>
            <a:spLocks noGrp="1"/>
          </p:cNvSpPr>
          <p:nvPr>
            <p:ph type="body" sz="quarter" idx="26" hasCustomPrompt="1"/>
          </p:nvPr>
        </p:nvSpPr>
        <p:spPr>
          <a:xfrm>
            <a:off x="3290049" y="4808686"/>
            <a:ext cx="7269391" cy="1598622"/>
          </a:xfrm>
        </p:spPr>
        <p:txBody>
          <a:bodyPr>
            <a:noAutofit/>
          </a:bodyPr>
          <a:lstStyle>
            <a:lvl1pPr marL="0" indent="0" algn="l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 algn="ctr">
              <a:buNone/>
              <a:defRPr sz="1200"/>
            </a:lvl2pPr>
            <a:lvl3pPr marL="685800" indent="0" algn="ctr">
              <a:buNone/>
              <a:defRPr sz="12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5" name="Текст  4"/>
          <p:cNvSpPr>
            <a:spLocks noGrp="1"/>
          </p:cNvSpPr>
          <p:nvPr>
            <p:ph type="body" sz="quarter" idx="27" hasCustomPrompt="1"/>
          </p:nvPr>
        </p:nvSpPr>
        <p:spPr>
          <a:xfrm>
            <a:off x="3290050" y="4232502"/>
            <a:ext cx="5709502" cy="412750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accent2"/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23" name="Заголовок"/>
          <p:cNvSpPr>
            <a:spLocks noGrp="1"/>
          </p:cNvSpPr>
          <p:nvPr>
            <p:ph type="title" hasCustomPrompt="1"/>
          </p:nvPr>
        </p:nvSpPr>
        <p:spPr>
          <a:xfrm>
            <a:off x="851834" y="793437"/>
            <a:ext cx="9619925" cy="535531"/>
          </a:xfrm>
        </p:spPr>
        <p:txBody>
          <a:bodyPr anchor="t">
            <a:noAutofit/>
          </a:bodyPr>
          <a:lstStyle>
            <a:lvl1pPr>
              <a:defRPr sz="3600"/>
            </a:lvl1pPr>
          </a:lstStyle>
          <a:p>
            <a:r>
              <a:rPr lang="ru-RU"/>
              <a:t>Введите заголовок</a:t>
            </a:r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2747485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Глава курс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Заголовок"/>
          <p:cNvSpPr>
            <a:spLocks noGrp="1"/>
          </p:cNvSpPr>
          <p:nvPr>
            <p:ph type="title" hasCustomPrompt="1"/>
          </p:nvPr>
        </p:nvSpPr>
        <p:spPr>
          <a:xfrm>
            <a:off x="1014800" y="3206351"/>
            <a:ext cx="8425762" cy="535531"/>
          </a:xfrm>
        </p:spPr>
        <p:txBody>
          <a:bodyPr anchor="t">
            <a:noAutofit/>
          </a:bodyPr>
          <a:lstStyle>
            <a:lvl1pPr>
              <a:defRPr sz="3600"/>
            </a:lvl1pPr>
          </a:lstStyle>
          <a:p>
            <a:r>
              <a:rPr lang="ru-RU"/>
              <a:t>Введите заголовок</a:t>
            </a:r>
            <a:endParaRPr lang="ru-RU" dirty="0"/>
          </a:p>
        </p:txBody>
      </p:sp>
      <p:sp>
        <p:nvSpPr>
          <p:cNvPr id="19" name="Текст  1"/>
          <p:cNvSpPr>
            <a:spLocks noGrp="1"/>
          </p:cNvSpPr>
          <p:nvPr>
            <p:ph type="body" sz="quarter" idx="26" hasCustomPrompt="1"/>
          </p:nvPr>
        </p:nvSpPr>
        <p:spPr>
          <a:xfrm>
            <a:off x="987911" y="1105507"/>
            <a:ext cx="1649927" cy="1532727"/>
          </a:xfrm>
        </p:spPr>
        <p:txBody>
          <a:bodyPr wrap="square">
            <a:spAutoFit/>
          </a:bodyPr>
          <a:lstStyle>
            <a:lvl1pPr>
              <a:defRPr sz="720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№</a:t>
            </a:r>
          </a:p>
        </p:txBody>
      </p:sp>
      <p:sp>
        <p:nvSpPr>
          <p:cNvPr id="8" name="Скругленный прямоугольник  1"/>
          <p:cNvSpPr/>
          <p:nvPr/>
        </p:nvSpPr>
        <p:spPr>
          <a:xfrm>
            <a:off x="2826068" y="1570755"/>
            <a:ext cx="9365937" cy="637794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350"/>
          </a:p>
        </p:txBody>
      </p:sp>
      <p:sp>
        <p:nvSpPr>
          <p:cNvPr id="9" name="Параллелограмм  1"/>
          <p:cNvSpPr/>
          <p:nvPr/>
        </p:nvSpPr>
        <p:spPr>
          <a:xfrm>
            <a:off x="9501367" y="1570755"/>
            <a:ext cx="1081306" cy="637794"/>
          </a:xfrm>
          <a:prstGeom prst="parallelogram">
            <a:avLst>
              <a:gd name="adj" fmla="val 32364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350"/>
          </a:p>
        </p:txBody>
      </p:sp>
      <p:sp>
        <p:nvSpPr>
          <p:cNvPr id="10" name="Многоугольник 1"/>
          <p:cNvSpPr/>
          <p:nvPr/>
        </p:nvSpPr>
        <p:spPr>
          <a:xfrm>
            <a:off x="10434415" y="1570755"/>
            <a:ext cx="1757586" cy="637794"/>
          </a:xfrm>
          <a:custGeom>
            <a:avLst/>
            <a:gdLst>
              <a:gd name="connsiteX0" fmla="*/ 223509 w 1926843"/>
              <a:gd name="connsiteY0" fmla="*/ 0 h 637794"/>
              <a:gd name="connsiteX1" fmla="*/ 1926843 w 1926843"/>
              <a:gd name="connsiteY1" fmla="*/ 0 h 637794"/>
              <a:gd name="connsiteX2" fmla="*/ 1926843 w 1926843"/>
              <a:gd name="connsiteY2" fmla="*/ 637794 h 637794"/>
              <a:gd name="connsiteX3" fmla="*/ 0 w 1926843"/>
              <a:gd name="connsiteY3" fmla="*/ 637794 h 637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26843" h="637794">
                <a:moveTo>
                  <a:pt x="223509" y="0"/>
                </a:moveTo>
                <a:lnTo>
                  <a:pt x="1926843" y="0"/>
                </a:lnTo>
                <a:lnTo>
                  <a:pt x="1926843" y="637794"/>
                </a:lnTo>
                <a:lnTo>
                  <a:pt x="0" y="63779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u-RU" sz="1350"/>
          </a:p>
        </p:txBody>
      </p:sp>
      <p:sp>
        <p:nvSpPr>
          <p:cNvPr id="11" name="Текст  2"/>
          <p:cNvSpPr>
            <a:spLocks noGrp="1"/>
          </p:cNvSpPr>
          <p:nvPr>
            <p:ph type="body" sz="quarter" idx="28" hasCustomPrompt="1"/>
          </p:nvPr>
        </p:nvSpPr>
        <p:spPr>
          <a:xfrm>
            <a:off x="1063067" y="4104698"/>
            <a:ext cx="7579892" cy="1653549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9916508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Глава курса - картинки вниз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Заголовок"/>
          <p:cNvSpPr>
            <a:spLocks noGrp="1"/>
          </p:cNvSpPr>
          <p:nvPr>
            <p:ph type="title" hasCustomPrompt="1"/>
          </p:nvPr>
        </p:nvSpPr>
        <p:spPr>
          <a:xfrm>
            <a:off x="1014800" y="2544515"/>
            <a:ext cx="7296051" cy="535531"/>
          </a:xfrm>
        </p:spPr>
        <p:txBody>
          <a:bodyPr anchor="t">
            <a:noAutofit/>
          </a:bodyPr>
          <a:lstStyle>
            <a:lvl1pPr>
              <a:defRPr sz="3600"/>
            </a:lvl1pPr>
          </a:lstStyle>
          <a:p>
            <a:r>
              <a:rPr lang="ru-RU"/>
              <a:t>Введите заголовок</a:t>
            </a:r>
            <a:endParaRPr lang="ru-RU" dirty="0"/>
          </a:p>
        </p:txBody>
      </p:sp>
      <p:sp>
        <p:nvSpPr>
          <p:cNvPr id="19" name="Текст  1"/>
          <p:cNvSpPr>
            <a:spLocks noGrp="1"/>
          </p:cNvSpPr>
          <p:nvPr>
            <p:ph type="body" sz="quarter" idx="26" hasCustomPrompt="1"/>
          </p:nvPr>
        </p:nvSpPr>
        <p:spPr>
          <a:xfrm>
            <a:off x="968044" y="653201"/>
            <a:ext cx="1123804" cy="1075679"/>
          </a:xfrm>
        </p:spPr>
        <p:txBody>
          <a:bodyPr wrap="square">
            <a:spAutoFit/>
          </a:bodyPr>
          <a:lstStyle>
            <a:lvl1pPr marL="0" indent="0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№</a:t>
            </a:r>
          </a:p>
        </p:txBody>
      </p:sp>
      <p:sp>
        <p:nvSpPr>
          <p:cNvPr id="16" name="Скругленный прямоугольник  1"/>
          <p:cNvSpPr/>
          <p:nvPr/>
        </p:nvSpPr>
        <p:spPr>
          <a:xfrm>
            <a:off x="2091848" y="1007669"/>
            <a:ext cx="8262068" cy="485762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350"/>
          </a:p>
        </p:txBody>
      </p:sp>
      <p:sp>
        <p:nvSpPr>
          <p:cNvPr id="28" name="Картинка  1"/>
          <p:cNvSpPr>
            <a:spLocks noGrp="1"/>
          </p:cNvSpPr>
          <p:nvPr>
            <p:ph type="pic" idx="35" hasCustomPrompt="1"/>
          </p:nvPr>
        </p:nvSpPr>
        <p:spPr>
          <a:xfrm>
            <a:off x="9950984" y="5258126"/>
            <a:ext cx="2304338" cy="1612726"/>
          </a:xfrm>
          <a:custGeom>
            <a:avLst/>
            <a:gdLst>
              <a:gd name="connsiteX0" fmla="*/ 0 w 2445994"/>
              <a:gd name="connsiteY0" fmla="*/ 1600200 h 1600200"/>
              <a:gd name="connsiteX1" fmla="*/ 504911 w 2445994"/>
              <a:gd name="connsiteY1" fmla="*/ 0 h 1600200"/>
              <a:gd name="connsiteX2" fmla="*/ 2445994 w 2445994"/>
              <a:gd name="connsiteY2" fmla="*/ 0 h 1600200"/>
              <a:gd name="connsiteX3" fmla="*/ 1941083 w 2445994"/>
              <a:gd name="connsiteY3" fmla="*/ 1600200 h 1600200"/>
              <a:gd name="connsiteX4" fmla="*/ 0 w 2445994"/>
              <a:gd name="connsiteY4" fmla="*/ 1600200 h 1600200"/>
              <a:gd name="connsiteX0" fmla="*/ 0 w 2445994"/>
              <a:gd name="connsiteY0" fmla="*/ 1600200 h 1600200"/>
              <a:gd name="connsiteX1" fmla="*/ 504911 w 2445994"/>
              <a:gd name="connsiteY1" fmla="*/ 0 h 1600200"/>
              <a:gd name="connsiteX2" fmla="*/ 2445994 w 2445994"/>
              <a:gd name="connsiteY2" fmla="*/ 0 h 1600200"/>
              <a:gd name="connsiteX3" fmla="*/ 2304338 w 2445994"/>
              <a:gd name="connsiteY3" fmla="*/ 1600200 h 1600200"/>
              <a:gd name="connsiteX4" fmla="*/ 0 w 2445994"/>
              <a:gd name="connsiteY4" fmla="*/ 1600200 h 1600200"/>
              <a:gd name="connsiteX0" fmla="*/ 0 w 2304338"/>
              <a:gd name="connsiteY0" fmla="*/ 1612726 h 1612726"/>
              <a:gd name="connsiteX1" fmla="*/ 504911 w 2304338"/>
              <a:gd name="connsiteY1" fmla="*/ 12526 h 1612726"/>
              <a:gd name="connsiteX2" fmla="*/ 2295682 w 2304338"/>
              <a:gd name="connsiteY2" fmla="*/ 0 h 1612726"/>
              <a:gd name="connsiteX3" fmla="*/ 2304338 w 2304338"/>
              <a:gd name="connsiteY3" fmla="*/ 1612726 h 1612726"/>
              <a:gd name="connsiteX4" fmla="*/ 0 w 2304338"/>
              <a:gd name="connsiteY4" fmla="*/ 1612726 h 1612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04338" h="1612726">
                <a:moveTo>
                  <a:pt x="0" y="1612726"/>
                </a:moveTo>
                <a:lnTo>
                  <a:pt x="504911" y="12526"/>
                </a:lnTo>
                <a:lnTo>
                  <a:pt x="2295682" y="0"/>
                </a:lnTo>
                <a:cubicBezTo>
                  <a:pt x="2298567" y="537575"/>
                  <a:pt x="2301453" y="1075151"/>
                  <a:pt x="2304338" y="1612726"/>
                </a:cubicBezTo>
                <a:lnTo>
                  <a:pt x="0" y="161272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342892" indent="0">
              <a:buNone/>
              <a:defRPr sz="2100"/>
            </a:lvl2pPr>
            <a:lvl3pPr marL="685783" indent="0">
              <a:buNone/>
              <a:defRPr sz="1800"/>
            </a:lvl3pPr>
            <a:lvl4pPr marL="1028675" indent="0">
              <a:buNone/>
              <a:defRPr sz="1500"/>
            </a:lvl4pPr>
            <a:lvl5pPr marL="1371566" indent="0">
              <a:buNone/>
              <a:defRPr sz="1500"/>
            </a:lvl5pPr>
            <a:lvl6pPr marL="1714457" indent="0">
              <a:buNone/>
              <a:defRPr sz="1500"/>
            </a:lvl6pPr>
            <a:lvl7pPr marL="2057348" indent="0">
              <a:buNone/>
              <a:defRPr sz="1500"/>
            </a:lvl7pPr>
            <a:lvl8pPr marL="2400240" indent="0">
              <a:buNone/>
              <a:defRPr sz="1500"/>
            </a:lvl8pPr>
            <a:lvl9pPr marL="2743132" indent="0">
              <a:buNone/>
              <a:defRPr sz="1500"/>
            </a:lvl9pPr>
          </a:lstStyle>
          <a:p>
            <a:r>
              <a:rPr lang="ru-RU"/>
              <a:t>Нажмите на иконку чтобы добавить картинку</a:t>
            </a:r>
            <a:endParaRPr lang="ru-RU" dirty="0"/>
          </a:p>
        </p:txBody>
      </p:sp>
      <p:sp>
        <p:nvSpPr>
          <p:cNvPr id="25" name="Картинка  2"/>
          <p:cNvSpPr>
            <a:spLocks noGrp="1"/>
          </p:cNvSpPr>
          <p:nvPr>
            <p:ph type="pic" idx="32" hasCustomPrompt="1"/>
          </p:nvPr>
        </p:nvSpPr>
        <p:spPr>
          <a:xfrm>
            <a:off x="7907921" y="5270652"/>
            <a:ext cx="2445994" cy="1600200"/>
          </a:xfrm>
          <a:prstGeom prst="parallelogram">
            <a:avLst>
              <a:gd name="adj" fmla="val 31553"/>
            </a:avLst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342892" indent="0">
              <a:buNone/>
              <a:defRPr sz="2100"/>
            </a:lvl2pPr>
            <a:lvl3pPr marL="685783" indent="0">
              <a:buNone/>
              <a:defRPr sz="1800"/>
            </a:lvl3pPr>
            <a:lvl4pPr marL="1028675" indent="0">
              <a:buNone/>
              <a:defRPr sz="1500"/>
            </a:lvl4pPr>
            <a:lvl5pPr marL="1371566" indent="0">
              <a:buNone/>
              <a:defRPr sz="1500"/>
            </a:lvl5pPr>
            <a:lvl6pPr marL="1714457" indent="0">
              <a:buNone/>
              <a:defRPr sz="1500"/>
            </a:lvl6pPr>
            <a:lvl7pPr marL="2057348" indent="0">
              <a:buNone/>
              <a:defRPr sz="1500"/>
            </a:lvl7pPr>
            <a:lvl8pPr marL="2400240" indent="0">
              <a:buNone/>
              <a:defRPr sz="1500"/>
            </a:lvl8pPr>
            <a:lvl9pPr marL="2743132" indent="0">
              <a:buNone/>
              <a:defRPr sz="1500"/>
            </a:lvl9pPr>
          </a:lstStyle>
          <a:p>
            <a:r>
              <a:rPr lang="ru-RU"/>
              <a:t>Нажмите на иконку чтобы добавить картинку</a:t>
            </a:r>
            <a:endParaRPr lang="ru-RU" dirty="0"/>
          </a:p>
        </p:txBody>
      </p:sp>
      <p:sp>
        <p:nvSpPr>
          <p:cNvPr id="24" name="Картинка  3"/>
          <p:cNvSpPr>
            <a:spLocks noGrp="1"/>
          </p:cNvSpPr>
          <p:nvPr>
            <p:ph type="pic" idx="31" hasCustomPrompt="1"/>
          </p:nvPr>
        </p:nvSpPr>
        <p:spPr>
          <a:xfrm>
            <a:off x="5864857" y="5270652"/>
            <a:ext cx="2445994" cy="1600200"/>
          </a:xfrm>
          <a:prstGeom prst="parallelogram">
            <a:avLst>
              <a:gd name="adj" fmla="val 31553"/>
            </a:avLst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342892" indent="0">
              <a:buNone/>
              <a:defRPr sz="2100"/>
            </a:lvl2pPr>
            <a:lvl3pPr marL="685783" indent="0">
              <a:buNone/>
              <a:defRPr sz="1800"/>
            </a:lvl3pPr>
            <a:lvl4pPr marL="1028675" indent="0">
              <a:buNone/>
              <a:defRPr sz="1500"/>
            </a:lvl4pPr>
            <a:lvl5pPr marL="1371566" indent="0">
              <a:buNone/>
              <a:defRPr sz="1500"/>
            </a:lvl5pPr>
            <a:lvl6pPr marL="1714457" indent="0">
              <a:buNone/>
              <a:defRPr sz="1500"/>
            </a:lvl6pPr>
            <a:lvl7pPr marL="2057348" indent="0">
              <a:buNone/>
              <a:defRPr sz="1500"/>
            </a:lvl7pPr>
            <a:lvl8pPr marL="2400240" indent="0">
              <a:buNone/>
              <a:defRPr sz="1500"/>
            </a:lvl8pPr>
            <a:lvl9pPr marL="2743132" indent="0">
              <a:buNone/>
              <a:defRPr sz="1500"/>
            </a:lvl9pPr>
          </a:lstStyle>
          <a:p>
            <a:r>
              <a:rPr lang="ru-RU"/>
              <a:t>Нажмите на иконку чтобы добавить картинку</a:t>
            </a:r>
            <a:endParaRPr lang="ru-RU" dirty="0"/>
          </a:p>
        </p:txBody>
      </p:sp>
      <p:sp>
        <p:nvSpPr>
          <p:cNvPr id="23" name="Картинка  4"/>
          <p:cNvSpPr>
            <a:spLocks noGrp="1"/>
          </p:cNvSpPr>
          <p:nvPr>
            <p:ph type="pic" idx="30" hasCustomPrompt="1"/>
          </p:nvPr>
        </p:nvSpPr>
        <p:spPr>
          <a:xfrm>
            <a:off x="3821793" y="5270652"/>
            <a:ext cx="2445994" cy="1600200"/>
          </a:xfrm>
          <a:prstGeom prst="parallelogram">
            <a:avLst>
              <a:gd name="adj" fmla="val 31553"/>
            </a:avLst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342892" indent="0">
              <a:buNone/>
              <a:defRPr sz="2100"/>
            </a:lvl2pPr>
            <a:lvl3pPr marL="685783" indent="0">
              <a:buNone/>
              <a:defRPr sz="1800"/>
            </a:lvl3pPr>
            <a:lvl4pPr marL="1028675" indent="0">
              <a:buNone/>
              <a:defRPr sz="1500"/>
            </a:lvl4pPr>
            <a:lvl5pPr marL="1371566" indent="0">
              <a:buNone/>
              <a:defRPr sz="1500"/>
            </a:lvl5pPr>
            <a:lvl6pPr marL="1714457" indent="0">
              <a:buNone/>
              <a:defRPr sz="1500"/>
            </a:lvl6pPr>
            <a:lvl7pPr marL="2057348" indent="0">
              <a:buNone/>
              <a:defRPr sz="1500"/>
            </a:lvl7pPr>
            <a:lvl8pPr marL="2400240" indent="0">
              <a:buNone/>
              <a:defRPr sz="1500"/>
            </a:lvl8pPr>
            <a:lvl9pPr marL="2743132" indent="0">
              <a:buNone/>
              <a:defRPr sz="1500"/>
            </a:lvl9pPr>
          </a:lstStyle>
          <a:p>
            <a:r>
              <a:rPr lang="ru-RU"/>
              <a:t>Нажмите на иконку чтобы добавить картинку</a:t>
            </a:r>
            <a:endParaRPr lang="ru-RU" dirty="0"/>
          </a:p>
        </p:txBody>
      </p:sp>
      <p:sp>
        <p:nvSpPr>
          <p:cNvPr id="26" name="Картинка  5"/>
          <p:cNvSpPr>
            <a:spLocks noGrp="1"/>
          </p:cNvSpPr>
          <p:nvPr>
            <p:ph type="pic" idx="33" hasCustomPrompt="1"/>
          </p:nvPr>
        </p:nvSpPr>
        <p:spPr>
          <a:xfrm>
            <a:off x="1778729" y="5270652"/>
            <a:ext cx="2445994" cy="1600200"/>
          </a:xfrm>
          <a:prstGeom prst="parallelogram">
            <a:avLst>
              <a:gd name="adj" fmla="val 31553"/>
            </a:avLst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342892" indent="0">
              <a:buNone/>
              <a:defRPr sz="2100"/>
            </a:lvl2pPr>
            <a:lvl3pPr marL="685783" indent="0">
              <a:buNone/>
              <a:defRPr sz="1800"/>
            </a:lvl3pPr>
            <a:lvl4pPr marL="1028675" indent="0">
              <a:buNone/>
              <a:defRPr sz="1500"/>
            </a:lvl4pPr>
            <a:lvl5pPr marL="1371566" indent="0">
              <a:buNone/>
              <a:defRPr sz="1500"/>
            </a:lvl5pPr>
            <a:lvl6pPr marL="1714457" indent="0">
              <a:buNone/>
              <a:defRPr sz="1500"/>
            </a:lvl6pPr>
            <a:lvl7pPr marL="2057348" indent="0">
              <a:buNone/>
              <a:defRPr sz="1500"/>
            </a:lvl7pPr>
            <a:lvl8pPr marL="2400240" indent="0">
              <a:buNone/>
              <a:defRPr sz="1500"/>
            </a:lvl8pPr>
            <a:lvl9pPr marL="2743132" indent="0">
              <a:buNone/>
              <a:defRPr sz="1500"/>
            </a:lvl9pPr>
          </a:lstStyle>
          <a:p>
            <a:r>
              <a:rPr lang="ru-RU"/>
              <a:t>Нажмите на иконку чтобы добавить картинку</a:t>
            </a:r>
            <a:endParaRPr lang="ru-RU" dirty="0"/>
          </a:p>
        </p:txBody>
      </p:sp>
      <p:sp>
        <p:nvSpPr>
          <p:cNvPr id="27" name="Картинка  6"/>
          <p:cNvSpPr>
            <a:spLocks noGrp="1"/>
          </p:cNvSpPr>
          <p:nvPr>
            <p:ph type="pic" idx="34" hasCustomPrompt="1"/>
          </p:nvPr>
        </p:nvSpPr>
        <p:spPr>
          <a:xfrm>
            <a:off x="-88970" y="5270652"/>
            <a:ext cx="2270629" cy="1600201"/>
          </a:xfrm>
          <a:custGeom>
            <a:avLst/>
            <a:gdLst>
              <a:gd name="connsiteX0" fmla="*/ 0 w 2445994"/>
              <a:gd name="connsiteY0" fmla="*/ 1600200 h 1600200"/>
              <a:gd name="connsiteX1" fmla="*/ 504911 w 2445994"/>
              <a:gd name="connsiteY1" fmla="*/ 0 h 1600200"/>
              <a:gd name="connsiteX2" fmla="*/ 2445994 w 2445994"/>
              <a:gd name="connsiteY2" fmla="*/ 0 h 1600200"/>
              <a:gd name="connsiteX3" fmla="*/ 1941083 w 2445994"/>
              <a:gd name="connsiteY3" fmla="*/ 1600200 h 1600200"/>
              <a:gd name="connsiteX4" fmla="*/ 0 w 2445994"/>
              <a:gd name="connsiteY4" fmla="*/ 1600200 h 1600200"/>
              <a:gd name="connsiteX0" fmla="*/ 0 w 2445994"/>
              <a:gd name="connsiteY0" fmla="*/ 1612726 h 1612726"/>
              <a:gd name="connsiteX1" fmla="*/ 41448 w 2445994"/>
              <a:gd name="connsiteY1" fmla="*/ 0 h 1612726"/>
              <a:gd name="connsiteX2" fmla="*/ 2445994 w 2445994"/>
              <a:gd name="connsiteY2" fmla="*/ 12526 h 1612726"/>
              <a:gd name="connsiteX3" fmla="*/ 1941083 w 2445994"/>
              <a:gd name="connsiteY3" fmla="*/ 1612726 h 1612726"/>
              <a:gd name="connsiteX4" fmla="*/ 0 w 2445994"/>
              <a:gd name="connsiteY4" fmla="*/ 1612726 h 1612726"/>
              <a:gd name="connsiteX0" fmla="*/ 0 w 2445994"/>
              <a:gd name="connsiteY0" fmla="*/ 1612726 h 1612726"/>
              <a:gd name="connsiteX1" fmla="*/ 204286 w 2445994"/>
              <a:gd name="connsiteY1" fmla="*/ 0 h 1612726"/>
              <a:gd name="connsiteX2" fmla="*/ 2445994 w 2445994"/>
              <a:gd name="connsiteY2" fmla="*/ 12526 h 1612726"/>
              <a:gd name="connsiteX3" fmla="*/ 1941083 w 2445994"/>
              <a:gd name="connsiteY3" fmla="*/ 1612726 h 1612726"/>
              <a:gd name="connsiteX4" fmla="*/ 0 w 2445994"/>
              <a:gd name="connsiteY4" fmla="*/ 1612726 h 1612726"/>
              <a:gd name="connsiteX0" fmla="*/ 0 w 2270629"/>
              <a:gd name="connsiteY0" fmla="*/ 1612726 h 1612726"/>
              <a:gd name="connsiteX1" fmla="*/ 28921 w 2270629"/>
              <a:gd name="connsiteY1" fmla="*/ 0 h 1612726"/>
              <a:gd name="connsiteX2" fmla="*/ 2270629 w 2270629"/>
              <a:gd name="connsiteY2" fmla="*/ 12526 h 1612726"/>
              <a:gd name="connsiteX3" fmla="*/ 1765718 w 2270629"/>
              <a:gd name="connsiteY3" fmla="*/ 1612726 h 1612726"/>
              <a:gd name="connsiteX4" fmla="*/ 0 w 2270629"/>
              <a:gd name="connsiteY4" fmla="*/ 1612726 h 1612726"/>
              <a:gd name="connsiteX0" fmla="*/ 0 w 2270629"/>
              <a:gd name="connsiteY0" fmla="*/ 1600200 h 1600200"/>
              <a:gd name="connsiteX1" fmla="*/ 28921 w 2270629"/>
              <a:gd name="connsiteY1" fmla="*/ 12526 h 1600200"/>
              <a:gd name="connsiteX2" fmla="*/ 2270629 w 2270629"/>
              <a:gd name="connsiteY2" fmla="*/ 0 h 1600200"/>
              <a:gd name="connsiteX3" fmla="*/ 1765718 w 2270629"/>
              <a:gd name="connsiteY3" fmla="*/ 1600200 h 1600200"/>
              <a:gd name="connsiteX4" fmla="*/ 0 w 2270629"/>
              <a:gd name="connsiteY4" fmla="*/ 1600200 h 1600200"/>
              <a:gd name="connsiteX0" fmla="*/ 0 w 2270629"/>
              <a:gd name="connsiteY0" fmla="*/ 1600201 h 1600201"/>
              <a:gd name="connsiteX1" fmla="*/ 28921 w 2270629"/>
              <a:gd name="connsiteY1" fmla="*/ 0 h 1600201"/>
              <a:gd name="connsiteX2" fmla="*/ 2270629 w 2270629"/>
              <a:gd name="connsiteY2" fmla="*/ 1 h 1600201"/>
              <a:gd name="connsiteX3" fmla="*/ 1765718 w 2270629"/>
              <a:gd name="connsiteY3" fmla="*/ 1600201 h 1600201"/>
              <a:gd name="connsiteX4" fmla="*/ 0 w 2270629"/>
              <a:gd name="connsiteY4" fmla="*/ 1600201 h 1600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70629" h="1600201">
                <a:moveTo>
                  <a:pt x="0" y="1600201"/>
                </a:moveTo>
                <a:lnTo>
                  <a:pt x="28921" y="0"/>
                </a:lnTo>
                <a:lnTo>
                  <a:pt x="2270629" y="1"/>
                </a:lnTo>
                <a:lnTo>
                  <a:pt x="1765718" y="1600201"/>
                </a:lnTo>
                <a:lnTo>
                  <a:pt x="0" y="160020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342892" indent="0">
              <a:buNone/>
              <a:defRPr sz="2100"/>
            </a:lvl2pPr>
            <a:lvl3pPr marL="685783" indent="0">
              <a:buNone/>
              <a:defRPr sz="1800"/>
            </a:lvl3pPr>
            <a:lvl4pPr marL="1028675" indent="0">
              <a:buNone/>
              <a:defRPr sz="1500"/>
            </a:lvl4pPr>
            <a:lvl5pPr marL="1371566" indent="0">
              <a:buNone/>
              <a:defRPr sz="1500"/>
            </a:lvl5pPr>
            <a:lvl6pPr marL="1714457" indent="0">
              <a:buNone/>
              <a:defRPr sz="1500"/>
            </a:lvl6pPr>
            <a:lvl7pPr marL="2057348" indent="0">
              <a:buNone/>
              <a:defRPr sz="1500"/>
            </a:lvl7pPr>
            <a:lvl8pPr marL="2400240" indent="0">
              <a:buNone/>
              <a:defRPr sz="1500"/>
            </a:lvl8pPr>
            <a:lvl9pPr marL="2743132" indent="0">
              <a:buNone/>
              <a:defRPr sz="1500"/>
            </a:lvl9pPr>
          </a:lstStyle>
          <a:p>
            <a:r>
              <a:rPr lang="ru-RU"/>
              <a:t>Нажмите на иконку чтобы добавить картинку</a:t>
            </a:r>
            <a:endParaRPr lang="ru-RU" dirty="0"/>
          </a:p>
        </p:txBody>
      </p:sp>
      <p:sp>
        <p:nvSpPr>
          <p:cNvPr id="29" name="Параллелограмм  1"/>
          <p:cNvSpPr/>
          <p:nvPr/>
        </p:nvSpPr>
        <p:spPr>
          <a:xfrm>
            <a:off x="9532624" y="1007669"/>
            <a:ext cx="1294501" cy="485762"/>
          </a:xfrm>
          <a:prstGeom prst="parallelogram">
            <a:avLst>
              <a:gd name="adj" fmla="val 34319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30" name="Параллелограмм  2"/>
          <p:cNvSpPr/>
          <p:nvPr/>
        </p:nvSpPr>
        <p:spPr>
          <a:xfrm>
            <a:off x="8899022" y="1007669"/>
            <a:ext cx="739691" cy="485762"/>
          </a:xfrm>
          <a:prstGeom prst="parallelogram">
            <a:avLst>
              <a:gd name="adj" fmla="val 35044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350"/>
          </a:p>
        </p:txBody>
      </p:sp>
      <p:sp>
        <p:nvSpPr>
          <p:cNvPr id="14" name="Текст  2"/>
          <p:cNvSpPr>
            <a:spLocks noGrp="1"/>
          </p:cNvSpPr>
          <p:nvPr>
            <p:ph type="body" sz="quarter" idx="28" hasCustomPrompt="1"/>
          </p:nvPr>
        </p:nvSpPr>
        <p:spPr>
          <a:xfrm>
            <a:off x="1050541" y="3442906"/>
            <a:ext cx="7579892" cy="1413469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9884111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Содержание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Картинка  1"/>
          <p:cNvSpPr>
            <a:spLocks noGrp="1"/>
          </p:cNvSpPr>
          <p:nvPr>
            <p:ph type="pic" sz="quarter" idx="13" hasCustomPrompt="1"/>
          </p:nvPr>
        </p:nvSpPr>
        <p:spPr>
          <a:xfrm>
            <a:off x="3401568" y="0"/>
            <a:ext cx="8800217" cy="6858000"/>
          </a:xfrm>
          <a:custGeom>
            <a:avLst/>
            <a:gdLst>
              <a:gd name="connsiteX0" fmla="*/ 0 w 7733944"/>
              <a:gd name="connsiteY0" fmla="*/ 5759867 h 5759867"/>
              <a:gd name="connsiteX1" fmla="*/ 1439967 w 7733944"/>
              <a:gd name="connsiteY1" fmla="*/ 0 h 5759867"/>
              <a:gd name="connsiteX2" fmla="*/ 7733944 w 7733944"/>
              <a:gd name="connsiteY2" fmla="*/ 0 h 5759867"/>
              <a:gd name="connsiteX3" fmla="*/ 6293977 w 7733944"/>
              <a:gd name="connsiteY3" fmla="*/ 5759867 h 5759867"/>
              <a:gd name="connsiteX4" fmla="*/ 0 w 7733944"/>
              <a:gd name="connsiteY4" fmla="*/ 5759867 h 5759867"/>
              <a:gd name="connsiteX0" fmla="*/ 0 w 7743837"/>
              <a:gd name="connsiteY0" fmla="*/ 5759867 h 5768105"/>
              <a:gd name="connsiteX1" fmla="*/ 1439967 w 7743837"/>
              <a:gd name="connsiteY1" fmla="*/ 0 h 5768105"/>
              <a:gd name="connsiteX2" fmla="*/ 7733944 w 7743837"/>
              <a:gd name="connsiteY2" fmla="*/ 0 h 5768105"/>
              <a:gd name="connsiteX3" fmla="*/ 7743837 w 7743837"/>
              <a:gd name="connsiteY3" fmla="*/ 5768105 h 5768105"/>
              <a:gd name="connsiteX4" fmla="*/ 0 w 7743837"/>
              <a:gd name="connsiteY4" fmla="*/ 5759867 h 5768105"/>
              <a:gd name="connsiteX0" fmla="*/ 0 w 7743837"/>
              <a:gd name="connsiteY0" fmla="*/ 5759867 h 5768105"/>
              <a:gd name="connsiteX1" fmla="*/ 2300178 w 7743837"/>
              <a:gd name="connsiteY1" fmla="*/ 0 h 5768105"/>
              <a:gd name="connsiteX2" fmla="*/ 7733944 w 7743837"/>
              <a:gd name="connsiteY2" fmla="*/ 0 h 5768105"/>
              <a:gd name="connsiteX3" fmla="*/ 7743837 w 7743837"/>
              <a:gd name="connsiteY3" fmla="*/ 5768105 h 5768105"/>
              <a:gd name="connsiteX4" fmla="*/ 0 w 7743837"/>
              <a:gd name="connsiteY4" fmla="*/ 5759867 h 57681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43837" h="5768105">
                <a:moveTo>
                  <a:pt x="0" y="5759867"/>
                </a:moveTo>
                <a:lnTo>
                  <a:pt x="2300178" y="0"/>
                </a:lnTo>
                <a:lnTo>
                  <a:pt x="7733944" y="0"/>
                </a:lnTo>
                <a:cubicBezTo>
                  <a:pt x="7737242" y="1922702"/>
                  <a:pt x="7740539" y="3845403"/>
                  <a:pt x="7743837" y="5768105"/>
                </a:cubicBezTo>
                <a:lnTo>
                  <a:pt x="0" y="5759867"/>
                </a:lnTo>
                <a:close/>
              </a:path>
            </a:pathLst>
          </a:cu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ru-RU"/>
              <a:t>Нажмите на иконку чтобы добавить картинку</a:t>
            </a:r>
            <a:endParaRPr lang="ru-RU" dirty="0"/>
          </a:p>
        </p:txBody>
      </p:sp>
      <p:sp>
        <p:nvSpPr>
          <p:cNvPr id="12" name="Текст  1"/>
          <p:cNvSpPr>
            <a:spLocks noGrp="1"/>
          </p:cNvSpPr>
          <p:nvPr>
            <p:ph type="body" sz="quarter" idx="14" hasCustomPrompt="1"/>
          </p:nvPr>
        </p:nvSpPr>
        <p:spPr>
          <a:xfrm>
            <a:off x="1016572" y="2086726"/>
            <a:ext cx="4732867" cy="504000"/>
          </a:xfrm>
          <a:solidFill>
            <a:srgbClr val="000000">
              <a:alpha val="76863"/>
            </a:srgbClr>
          </a:solidFill>
        </p:spPr>
        <p:txBody>
          <a:bodyPr lIns="180000" anchor="ctr">
            <a:noAutofit/>
          </a:bodyPr>
          <a:lstStyle>
            <a:lvl1pPr marL="0" indent="0">
              <a:buNone/>
              <a:defRPr sz="16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ru-RU"/>
              <a:t>Введите текст</a:t>
            </a:r>
            <a:endParaRPr lang="en-US" dirty="0"/>
          </a:p>
        </p:txBody>
      </p:sp>
      <p:sp>
        <p:nvSpPr>
          <p:cNvPr id="13" name="Текст  2"/>
          <p:cNvSpPr>
            <a:spLocks noGrp="1"/>
          </p:cNvSpPr>
          <p:nvPr>
            <p:ph type="body" sz="quarter" idx="15" hasCustomPrompt="1"/>
          </p:nvPr>
        </p:nvSpPr>
        <p:spPr>
          <a:xfrm>
            <a:off x="1016572" y="2687473"/>
            <a:ext cx="4732867" cy="504000"/>
          </a:xfrm>
          <a:solidFill>
            <a:srgbClr val="000000">
              <a:alpha val="76863"/>
            </a:srgbClr>
          </a:solidFill>
        </p:spPr>
        <p:txBody>
          <a:bodyPr lIns="180000" anchor="ctr">
            <a:no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/>
              <a:t>Введите текст</a:t>
            </a:r>
            <a:endParaRPr lang="en-US" dirty="0"/>
          </a:p>
        </p:txBody>
      </p:sp>
      <p:sp>
        <p:nvSpPr>
          <p:cNvPr id="14" name="Текст  3"/>
          <p:cNvSpPr>
            <a:spLocks noGrp="1"/>
          </p:cNvSpPr>
          <p:nvPr>
            <p:ph type="body" sz="quarter" idx="16" hasCustomPrompt="1"/>
          </p:nvPr>
        </p:nvSpPr>
        <p:spPr>
          <a:xfrm>
            <a:off x="1016572" y="3288220"/>
            <a:ext cx="4732867" cy="504000"/>
          </a:xfrm>
          <a:solidFill>
            <a:srgbClr val="000000">
              <a:alpha val="76863"/>
            </a:srgbClr>
          </a:solidFill>
        </p:spPr>
        <p:txBody>
          <a:bodyPr lIns="180000" anchor="ctr">
            <a:no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/>
              <a:t>Введите текст</a:t>
            </a:r>
            <a:endParaRPr lang="en-US" dirty="0"/>
          </a:p>
        </p:txBody>
      </p:sp>
      <p:sp>
        <p:nvSpPr>
          <p:cNvPr id="15" name="Текст  4"/>
          <p:cNvSpPr>
            <a:spLocks noGrp="1"/>
          </p:cNvSpPr>
          <p:nvPr>
            <p:ph type="body" sz="quarter" idx="17" hasCustomPrompt="1"/>
          </p:nvPr>
        </p:nvSpPr>
        <p:spPr>
          <a:xfrm>
            <a:off x="1016572" y="3888967"/>
            <a:ext cx="4732867" cy="504000"/>
          </a:xfrm>
          <a:solidFill>
            <a:srgbClr val="000000">
              <a:alpha val="76863"/>
            </a:srgbClr>
          </a:solidFill>
        </p:spPr>
        <p:txBody>
          <a:bodyPr lIns="180000" anchor="ctr">
            <a:no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/>
              <a:t>Введите текст</a:t>
            </a:r>
            <a:endParaRPr lang="en-US" dirty="0"/>
          </a:p>
        </p:txBody>
      </p:sp>
      <p:sp>
        <p:nvSpPr>
          <p:cNvPr id="16" name="Текст  5"/>
          <p:cNvSpPr>
            <a:spLocks noGrp="1"/>
          </p:cNvSpPr>
          <p:nvPr>
            <p:ph type="body" sz="quarter" idx="18" hasCustomPrompt="1"/>
          </p:nvPr>
        </p:nvSpPr>
        <p:spPr>
          <a:xfrm>
            <a:off x="1016572" y="4489714"/>
            <a:ext cx="4732867" cy="504000"/>
          </a:xfrm>
          <a:solidFill>
            <a:srgbClr val="000000">
              <a:alpha val="76863"/>
            </a:srgbClr>
          </a:solidFill>
        </p:spPr>
        <p:txBody>
          <a:bodyPr lIns="180000" anchor="ctr">
            <a:no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/>
              <a:t>Введите текст</a:t>
            </a:r>
            <a:endParaRPr lang="en-US" dirty="0"/>
          </a:p>
        </p:txBody>
      </p:sp>
      <p:sp>
        <p:nvSpPr>
          <p:cNvPr id="10" name="Заголовок"/>
          <p:cNvSpPr>
            <a:spLocks noGrp="1"/>
          </p:cNvSpPr>
          <p:nvPr>
            <p:ph type="title" hasCustomPrompt="1"/>
          </p:nvPr>
        </p:nvSpPr>
        <p:spPr>
          <a:xfrm>
            <a:off x="851835" y="793437"/>
            <a:ext cx="6338106" cy="535531"/>
          </a:xfrm>
        </p:spPr>
        <p:txBody>
          <a:bodyPr anchor="t">
            <a:noAutofit/>
          </a:bodyPr>
          <a:lstStyle>
            <a:lvl1pPr>
              <a:defRPr sz="3600"/>
            </a:lvl1pPr>
          </a:lstStyle>
          <a:p>
            <a:r>
              <a:rPr lang="ru-RU"/>
              <a:t>Введите заголовок</a:t>
            </a:r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884503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A3A088-D17F-4F4A-8E7F-572B04786F01}" type="datetimeFigureOut">
              <a:rPr lang="ru-RU" smtClean="0"/>
              <a:t>21.02.2022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C8B7F-1935-4555-AFBA-ADD2317B01E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3622604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Содержание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Текст  1"/>
          <p:cNvSpPr>
            <a:spLocks noGrp="1"/>
          </p:cNvSpPr>
          <p:nvPr>
            <p:ph type="body" sz="quarter" idx="25" hasCustomPrompt="1"/>
          </p:nvPr>
        </p:nvSpPr>
        <p:spPr>
          <a:xfrm>
            <a:off x="1343379" y="1507245"/>
            <a:ext cx="4500033" cy="412750"/>
          </a:xfrm>
        </p:spPr>
        <p:txBody>
          <a:bodyPr/>
          <a:lstStyle>
            <a:lvl1pPr>
              <a:defRPr sz="1600">
                <a:solidFill>
                  <a:schemeClr val="accent2"/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9" name="Текст  2"/>
          <p:cNvSpPr>
            <a:spLocks noGrp="1"/>
          </p:cNvSpPr>
          <p:nvPr>
            <p:ph type="body" sz="quarter" idx="26" hasCustomPrompt="1"/>
          </p:nvPr>
        </p:nvSpPr>
        <p:spPr>
          <a:xfrm>
            <a:off x="6249777" y="1504257"/>
            <a:ext cx="4500033" cy="412750"/>
          </a:xfrm>
        </p:spPr>
        <p:txBody>
          <a:bodyPr/>
          <a:lstStyle>
            <a:lvl1pPr>
              <a:defRPr sz="1600">
                <a:solidFill>
                  <a:schemeClr val="accent2"/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20" name="Текст  3"/>
          <p:cNvSpPr>
            <a:spLocks noGrp="1"/>
          </p:cNvSpPr>
          <p:nvPr>
            <p:ph type="body" sz="quarter" idx="27" hasCustomPrompt="1"/>
          </p:nvPr>
        </p:nvSpPr>
        <p:spPr>
          <a:xfrm>
            <a:off x="1343379" y="4076048"/>
            <a:ext cx="4500033" cy="412750"/>
          </a:xfrm>
        </p:spPr>
        <p:txBody>
          <a:bodyPr/>
          <a:lstStyle>
            <a:lvl1pPr>
              <a:defRPr sz="1600">
                <a:solidFill>
                  <a:schemeClr val="accent2"/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22" name="Текст  4"/>
          <p:cNvSpPr>
            <a:spLocks noGrp="1"/>
          </p:cNvSpPr>
          <p:nvPr>
            <p:ph type="body" sz="quarter" idx="28" hasCustomPrompt="1"/>
          </p:nvPr>
        </p:nvSpPr>
        <p:spPr>
          <a:xfrm>
            <a:off x="6249777" y="4073060"/>
            <a:ext cx="4500033" cy="412750"/>
          </a:xfrm>
        </p:spPr>
        <p:txBody>
          <a:bodyPr/>
          <a:lstStyle>
            <a:lvl1pPr>
              <a:defRPr sz="1600">
                <a:solidFill>
                  <a:schemeClr val="accent2"/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34" name="Картинка  1"/>
          <p:cNvSpPr>
            <a:spLocks noGrp="1"/>
          </p:cNvSpPr>
          <p:nvPr>
            <p:ph type="pic" sz="quarter" idx="32" hasCustomPrompt="1"/>
          </p:nvPr>
        </p:nvSpPr>
        <p:spPr>
          <a:xfrm>
            <a:off x="6412859" y="4523706"/>
            <a:ext cx="4172764" cy="198418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>
              <a:buNone/>
              <a:defRPr sz="1500"/>
            </a:lvl1pPr>
          </a:lstStyle>
          <a:p>
            <a:r>
              <a:rPr lang="ru-RU"/>
              <a:t>Нажмите на иконку чтобы добавить картинку</a:t>
            </a:r>
            <a:endParaRPr lang="ru-RU" dirty="0"/>
          </a:p>
        </p:txBody>
      </p:sp>
      <p:sp>
        <p:nvSpPr>
          <p:cNvPr id="30" name="Картинка  2"/>
          <p:cNvSpPr>
            <a:spLocks noGrp="1"/>
          </p:cNvSpPr>
          <p:nvPr>
            <p:ph type="pic" sz="quarter" idx="30" hasCustomPrompt="1"/>
          </p:nvPr>
        </p:nvSpPr>
        <p:spPr>
          <a:xfrm>
            <a:off x="1486249" y="4534348"/>
            <a:ext cx="4172764" cy="198418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>
              <a:buNone/>
              <a:defRPr sz="1500"/>
            </a:lvl1pPr>
          </a:lstStyle>
          <a:p>
            <a:r>
              <a:rPr lang="ru-RU"/>
              <a:t>Нажмите на иконку чтобы добавить картинку</a:t>
            </a:r>
            <a:endParaRPr lang="ru-RU" dirty="0"/>
          </a:p>
        </p:txBody>
      </p:sp>
      <p:sp>
        <p:nvSpPr>
          <p:cNvPr id="33" name="Картинка  3"/>
          <p:cNvSpPr>
            <a:spLocks noGrp="1"/>
          </p:cNvSpPr>
          <p:nvPr>
            <p:ph type="pic" sz="quarter" idx="31" hasCustomPrompt="1"/>
          </p:nvPr>
        </p:nvSpPr>
        <p:spPr>
          <a:xfrm>
            <a:off x="6412859" y="1974672"/>
            <a:ext cx="4172764" cy="198418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>
              <a:buNone/>
              <a:defRPr sz="1500"/>
            </a:lvl1pPr>
          </a:lstStyle>
          <a:p>
            <a:r>
              <a:rPr lang="ru-RU"/>
              <a:t>Нажмите на иконку чтобы добавить картинку</a:t>
            </a:r>
            <a:endParaRPr lang="ru-RU" dirty="0"/>
          </a:p>
        </p:txBody>
      </p:sp>
      <p:sp>
        <p:nvSpPr>
          <p:cNvPr id="24" name="Картинка  4"/>
          <p:cNvSpPr>
            <a:spLocks noGrp="1"/>
          </p:cNvSpPr>
          <p:nvPr>
            <p:ph type="pic" sz="quarter" idx="17" hasCustomPrompt="1"/>
          </p:nvPr>
        </p:nvSpPr>
        <p:spPr>
          <a:xfrm>
            <a:off x="1486249" y="1985314"/>
            <a:ext cx="4172764" cy="198418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>
              <a:buNone/>
              <a:defRPr sz="1500"/>
            </a:lvl1pPr>
          </a:lstStyle>
          <a:p>
            <a:r>
              <a:rPr lang="ru-RU"/>
              <a:t>Нажмите на иконку чтобы добавить картинку</a:t>
            </a:r>
            <a:endParaRPr lang="ru-RU" dirty="0"/>
          </a:p>
        </p:txBody>
      </p:sp>
      <p:sp>
        <p:nvSpPr>
          <p:cNvPr id="18" name="Скругленный прямоугольник  1"/>
          <p:cNvSpPr/>
          <p:nvPr/>
        </p:nvSpPr>
        <p:spPr>
          <a:xfrm>
            <a:off x="2" y="-834"/>
            <a:ext cx="9695144" cy="372009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350"/>
          </a:p>
        </p:txBody>
      </p:sp>
      <p:sp>
        <p:nvSpPr>
          <p:cNvPr id="21" name="Параллелограмм  1"/>
          <p:cNvSpPr/>
          <p:nvPr/>
        </p:nvSpPr>
        <p:spPr>
          <a:xfrm>
            <a:off x="9984259" y="-8238"/>
            <a:ext cx="1376848" cy="379413"/>
          </a:xfrm>
          <a:prstGeom prst="parallelogram">
            <a:avLst>
              <a:gd name="adj" fmla="val 358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8" name="Параллелограмм  2"/>
          <p:cNvSpPr/>
          <p:nvPr/>
        </p:nvSpPr>
        <p:spPr>
          <a:xfrm>
            <a:off x="9374736" y="-8239"/>
            <a:ext cx="692766" cy="379413"/>
          </a:xfrm>
          <a:prstGeom prst="parallelogram">
            <a:avLst>
              <a:gd name="adj" fmla="val 35856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5" name="Заголовок"/>
          <p:cNvSpPr>
            <a:spLocks noGrp="1"/>
          </p:cNvSpPr>
          <p:nvPr>
            <p:ph type="title" hasCustomPrompt="1"/>
          </p:nvPr>
        </p:nvSpPr>
        <p:spPr>
          <a:xfrm>
            <a:off x="851834" y="793437"/>
            <a:ext cx="9619925" cy="535531"/>
          </a:xfrm>
        </p:spPr>
        <p:txBody>
          <a:bodyPr anchor="t">
            <a:noAutofit/>
          </a:bodyPr>
          <a:lstStyle>
            <a:lvl1pPr>
              <a:defRPr sz="3600"/>
            </a:lvl1pPr>
          </a:lstStyle>
          <a:p>
            <a:r>
              <a:rPr lang="ru-RU"/>
              <a:t>Введите заголовок</a:t>
            </a:r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1409401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Цел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Картинка  1"/>
          <p:cNvSpPr>
            <a:spLocks noGrp="1"/>
          </p:cNvSpPr>
          <p:nvPr>
            <p:ph type="pic" sz="quarter" idx="13" hasCustomPrompt="1"/>
          </p:nvPr>
        </p:nvSpPr>
        <p:spPr>
          <a:xfrm>
            <a:off x="8043355" y="-65903"/>
            <a:ext cx="4236516" cy="7002162"/>
          </a:xfrm>
          <a:custGeom>
            <a:avLst/>
            <a:gdLst>
              <a:gd name="connsiteX0" fmla="*/ 0 w 4129599"/>
              <a:gd name="connsiteY0" fmla="*/ 6864769 h 6864769"/>
              <a:gd name="connsiteX1" fmla="*/ 1032400 w 4129599"/>
              <a:gd name="connsiteY1" fmla="*/ 0 h 6864769"/>
              <a:gd name="connsiteX2" fmla="*/ 4129599 w 4129599"/>
              <a:gd name="connsiteY2" fmla="*/ 0 h 6864769"/>
              <a:gd name="connsiteX3" fmla="*/ 3097199 w 4129599"/>
              <a:gd name="connsiteY3" fmla="*/ 6864769 h 6864769"/>
              <a:gd name="connsiteX4" fmla="*/ 0 w 4129599"/>
              <a:gd name="connsiteY4" fmla="*/ 6864769 h 6864769"/>
              <a:gd name="connsiteX0" fmla="*/ 0 w 4129599"/>
              <a:gd name="connsiteY0" fmla="*/ 6864769 h 6883819"/>
              <a:gd name="connsiteX1" fmla="*/ 1032400 w 4129599"/>
              <a:gd name="connsiteY1" fmla="*/ 0 h 6883819"/>
              <a:gd name="connsiteX2" fmla="*/ 4129599 w 4129599"/>
              <a:gd name="connsiteY2" fmla="*/ 0 h 6883819"/>
              <a:gd name="connsiteX3" fmla="*/ 4125899 w 4129599"/>
              <a:gd name="connsiteY3" fmla="*/ 6883819 h 6883819"/>
              <a:gd name="connsiteX4" fmla="*/ 0 w 4129599"/>
              <a:gd name="connsiteY4" fmla="*/ 6864769 h 6883819"/>
              <a:gd name="connsiteX0" fmla="*/ 0 w 4129599"/>
              <a:gd name="connsiteY0" fmla="*/ 6864769 h 6883819"/>
              <a:gd name="connsiteX1" fmla="*/ 2232550 w 4129599"/>
              <a:gd name="connsiteY1" fmla="*/ 0 h 6883819"/>
              <a:gd name="connsiteX2" fmla="*/ 4129599 w 4129599"/>
              <a:gd name="connsiteY2" fmla="*/ 0 h 6883819"/>
              <a:gd name="connsiteX3" fmla="*/ 4125899 w 4129599"/>
              <a:gd name="connsiteY3" fmla="*/ 6883819 h 6883819"/>
              <a:gd name="connsiteX4" fmla="*/ 0 w 4129599"/>
              <a:gd name="connsiteY4" fmla="*/ 6864769 h 6883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29599" h="6883819">
                <a:moveTo>
                  <a:pt x="0" y="6864769"/>
                </a:moveTo>
                <a:lnTo>
                  <a:pt x="2232550" y="0"/>
                </a:lnTo>
                <a:lnTo>
                  <a:pt x="4129599" y="0"/>
                </a:lnTo>
                <a:cubicBezTo>
                  <a:pt x="4128366" y="2294606"/>
                  <a:pt x="4127132" y="4589213"/>
                  <a:pt x="4125899" y="6883819"/>
                </a:cubicBezTo>
                <a:lnTo>
                  <a:pt x="0" y="6864769"/>
                </a:lnTo>
                <a:close/>
              </a:path>
            </a:pathLst>
          </a:custGeom>
        </p:spPr>
        <p:txBody>
          <a:bodyPr/>
          <a:lstStyle/>
          <a:p>
            <a:r>
              <a:rPr lang="ru-RU"/>
              <a:t>Нажмите на иконку чтобы добавить картинку</a:t>
            </a:r>
            <a:endParaRPr lang="ru-RU" dirty="0"/>
          </a:p>
        </p:txBody>
      </p:sp>
      <p:sp>
        <p:nvSpPr>
          <p:cNvPr id="5" name="Текст  1"/>
          <p:cNvSpPr>
            <a:spLocks noGrp="1"/>
          </p:cNvSpPr>
          <p:nvPr>
            <p:ph type="body" sz="quarter" idx="24" hasCustomPrompt="1"/>
          </p:nvPr>
        </p:nvSpPr>
        <p:spPr>
          <a:xfrm>
            <a:off x="4675142" y="5109653"/>
            <a:ext cx="2880000" cy="1084347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6" name="Текст  2"/>
          <p:cNvSpPr>
            <a:spLocks noGrp="1"/>
          </p:cNvSpPr>
          <p:nvPr>
            <p:ph type="body" sz="quarter" idx="25" hasCustomPrompt="1"/>
          </p:nvPr>
        </p:nvSpPr>
        <p:spPr>
          <a:xfrm>
            <a:off x="4675141" y="3289322"/>
            <a:ext cx="2880000" cy="1084347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7" name="Текст  3"/>
          <p:cNvSpPr>
            <a:spLocks noGrp="1"/>
          </p:cNvSpPr>
          <p:nvPr>
            <p:ph type="body" sz="quarter" idx="23" hasCustomPrompt="1"/>
          </p:nvPr>
        </p:nvSpPr>
        <p:spPr>
          <a:xfrm>
            <a:off x="909729" y="5109654"/>
            <a:ext cx="2880000" cy="1084347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0" name="Текст  4"/>
          <p:cNvSpPr>
            <a:spLocks noGrp="1"/>
          </p:cNvSpPr>
          <p:nvPr>
            <p:ph type="body" sz="quarter" idx="22" hasCustomPrompt="1"/>
          </p:nvPr>
        </p:nvSpPr>
        <p:spPr>
          <a:xfrm>
            <a:off x="909729" y="3292680"/>
            <a:ext cx="2880000" cy="1084347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1" name="Текст  5"/>
          <p:cNvSpPr>
            <a:spLocks noGrp="1"/>
          </p:cNvSpPr>
          <p:nvPr>
            <p:ph type="body" sz="quarter" idx="28" hasCustomPrompt="1"/>
          </p:nvPr>
        </p:nvSpPr>
        <p:spPr>
          <a:xfrm>
            <a:off x="909730" y="1673956"/>
            <a:ext cx="7745755" cy="87982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4" name="Заголовок"/>
          <p:cNvSpPr>
            <a:spLocks noGrp="1"/>
          </p:cNvSpPr>
          <p:nvPr>
            <p:ph type="title" hasCustomPrompt="1"/>
          </p:nvPr>
        </p:nvSpPr>
        <p:spPr>
          <a:xfrm>
            <a:off x="851834" y="793437"/>
            <a:ext cx="9619925" cy="535531"/>
          </a:xfrm>
        </p:spPr>
        <p:txBody>
          <a:bodyPr anchor="t">
            <a:noAutofit/>
          </a:bodyPr>
          <a:lstStyle>
            <a:lvl1pPr>
              <a:defRPr sz="3600"/>
            </a:lvl1pPr>
          </a:lstStyle>
          <a:p>
            <a:r>
              <a:rPr lang="ru-RU"/>
              <a:t>Введите заголовок</a:t>
            </a:r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6319732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Определен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Скругленный прямоугольник  1"/>
          <p:cNvSpPr/>
          <p:nvPr/>
        </p:nvSpPr>
        <p:spPr>
          <a:xfrm>
            <a:off x="2" y="-834"/>
            <a:ext cx="9695144" cy="372009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350"/>
          </a:p>
        </p:txBody>
      </p:sp>
      <p:sp>
        <p:nvSpPr>
          <p:cNvPr id="14" name="Параллелограмм  1"/>
          <p:cNvSpPr/>
          <p:nvPr/>
        </p:nvSpPr>
        <p:spPr>
          <a:xfrm>
            <a:off x="9984259" y="-8238"/>
            <a:ext cx="1376848" cy="379413"/>
          </a:xfrm>
          <a:prstGeom prst="parallelogram">
            <a:avLst>
              <a:gd name="adj" fmla="val 358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5" name="Параллелограмм  2"/>
          <p:cNvSpPr/>
          <p:nvPr/>
        </p:nvSpPr>
        <p:spPr>
          <a:xfrm>
            <a:off x="9374736" y="-8239"/>
            <a:ext cx="692766" cy="379413"/>
          </a:xfrm>
          <a:prstGeom prst="parallelogram">
            <a:avLst>
              <a:gd name="adj" fmla="val 35856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" name="Заголовок"/>
          <p:cNvSpPr>
            <a:spLocks noGrp="1"/>
          </p:cNvSpPr>
          <p:nvPr>
            <p:ph type="title" hasCustomPrompt="1"/>
          </p:nvPr>
        </p:nvSpPr>
        <p:spPr>
          <a:xfrm>
            <a:off x="851834" y="793437"/>
            <a:ext cx="9619925" cy="535531"/>
          </a:xfrm>
        </p:spPr>
        <p:txBody>
          <a:bodyPr anchor="t">
            <a:noAutofit/>
          </a:bodyPr>
          <a:lstStyle>
            <a:lvl1pPr>
              <a:defRPr sz="3600"/>
            </a:lvl1pPr>
          </a:lstStyle>
          <a:p>
            <a:r>
              <a:rPr lang="ru-RU"/>
              <a:t>Введите заголовок</a:t>
            </a:r>
            <a:endParaRPr lang="ru-RU" dirty="0"/>
          </a:p>
        </p:txBody>
      </p:sp>
      <p:sp>
        <p:nvSpPr>
          <p:cNvPr id="13" name="Текст  1"/>
          <p:cNvSpPr>
            <a:spLocks noGrp="1"/>
          </p:cNvSpPr>
          <p:nvPr>
            <p:ph type="body" sz="quarter" idx="28" hasCustomPrompt="1"/>
          </p:nvPr>
        </p:nvSpPr>
        <p:spPr>
          <a:xfrm>
            <a:off x="909730" y="1673956"/>
            <a:ext cx="9157772" cy="981562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3" name="Таблица"/>
          <p:cNvSpPr>
            <a:spLocks noGrp="1"/>
          </p:cNvSpPr>
          <p:nvPr>
            <p:ph type="tbl" sz="quarter" idx="29" hasCustomPrompt="1"/>
          </p:nvPr>
        </p:nvSpPr>
        <p:spPr>
          <a:xfrm>
            <a:off x="909730" y="2751138"/>
            <a:ext cx="9420133" cy="3810000"/>
          </a:xfr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Таблица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6003671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Скругленный прямоугольник  1"/>
          <p:cNvSpPr/>
          <p:nvPr/>
        </p:nvSpPr>
        <p:spPr>
          <a:xfrm>
            <a:off x="2" y="-834"/>
            <a:ext cx="9695144" cy="372009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350"/>
          </a:p>
        </p:txBody>
      </p:sp>
      <p:sp>
        <p:nvSpPr>
          <p:cNvPr id="14" name="Параллелограмм  1"/>
          <p:cNvSpPr/>
          <p:nvPr/>
        </p:nvSpPr>
        <p:spPr>
          <a:xfrm>
            <a:off x="9984259" y="-8238"/>
            <a:ext cx="1376848" cy="379413"/>
          </a:xfrm>
          <a:prstGeom prst="parallelogram">
            <a:avLst>
              <a:gd name="adj" fmla="val 358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5" name="Параллелограмм  2"/>
          <p:cNvSpPr/>
          <p:nvPr/>
        </p:nvSpPr>
        <p:spPr>
          <a:xfrm>
            <a:off x="9374736" y="-8239"/>
            <a:ext cx="692766" cy="379413"/>
          </a:xfrm>
          <a:prstGeom prst="parallelogram">
            <a:avLst>
              <a:gd name="adj" fmla="val 35856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" name="Заголовок"/>
          <p:cNvSpPr>
            <a:spLocks noGrp="1"/>
          </p:cNvSpPr>
          <p:nvPr>
            <p:ph type="title" hasCustomPrompt="1"/>
          </p:nvPr>
        </p:nvSpPr>
        <p:spPr>
          <a:xfrm>
            <a:off x="851834" y="793437"/>
            <a:ext cx="9619925" cy="535531"/>
          </a:xfrm>
        </p:spPr>
        <p:txBody>
          <a:bodyPr anchor="t">
            <a:noAutofit/>
          </a:bodyPr>
          <a:lstStyle>
            <a:lvl1pPr>
              <a:defRPr sz="3600"/>
            </a:lvl1pPr>
          </a:lstStyle>
          <a:p>
            <a:r>
              <a:rPr lang="ru-RU"/>
              <a:t>Введите заголовок</a:t>
            </a:r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8809985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70/30 Картинка слев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"/>
          <p:cNvSpPr>
            <a:spLocks noGrp="1"/>
          </p:cNvSpPr>
          <p:nvPr>
            <p:ph type="title" hasCustomPrompt="1"/>
          </p:nvPr>
        </p:nvSpPr>
        <p:spPr>
          <a:xfrm>
            <a:off x="4659683" y="560173"/>
            <a:ext cx="6507672" cy="176418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ru-RU"/>
              <a:t>Введите заголовок</a:t>
            </a:r>
            <a:endParaRPr lang="ru-RU" dirty="0"/>
          </a:p>
        </p:txBody>
      </p:sp>
      <p:sp>
        <p:nvSpPr>
          <p:cNvPr id="3" name="Картинка  1"/>
          <p:cNvSpPr>
            <a:spLocks noGrp="1"/>
          </p:cNvSpPr>
          <p:nvPr>
            <p:ph type="pic" idx="1" hasCustomPrompt="1"/>
          </p:nvPr>
        </p:nvSpPr>
        <p:spPr>
          <a:xfrm>
            <a:off x="2" y="856129"/>
            <a:ext cx="4133587" cy="537743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ru-RU"/>
              <a:t>Нажмите на иконку чтобы добавить картинку</a:t>
            </a:r>
          </a:p>
        </p:txBody>
      </p:sp>
      <p:sp>
        <p:nvSpPr>
          <p:cNvPr id="11" name="Скругленный прямоугольник  1"/>
          <p:cNvSpPr/>
          <p:nvPr/>
        </p:nvSpPr>
        <p:spPr>
          <a:xfrm>
            <a:off x="2" y="-834"/>
            <a:ext cx="9695144" cy="372009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350"/>
          </a:p>
        </p:txBody>
      </p:sp>
      <p:sp>
        <p:nvSpPr>
          <p:cNvPr id="12" name="Параллелограмм  1"/>
          <p:cNvSpPr/>
          <p:nvPr/>
        </p:nvSpPr>
        <p:spPr>
          <a:xfrm>
            <a:off x="9984259" y="-8238"/>
            <a:ext cx="1376848" cy="379413"/>
          </a:xfrm>
          <a:prstGeom prst="parallelogram">
            <a:avLst>
              <a:gd name="adj" fmla="val 358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3" name="Параллелограмм  2"/>
          <p:cNvSpPr/>
          <p:nvPr/>
        </p:nvSpPr>
        <p:spPr>
          <a:xfrm>
            <a:off x="9374736" y="-8239"/>
            <a:ext cx="692766" cy="379413"/>
          </a:xfrm>
          <a:prstGeom prst="parallelogram">
            <a:avLst>
              <a:gd name="adj" fmla="val 35856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Текст  1"/>
          <p:cNvSpPr>
            <a:spLocks noGrp="1"/>
          </p:cNvSpPr>
          <p:nvPr>
            <p:ph type="body" sz="quarter" idx="28" hasCustomPrompt="1"/>
          </p:nvPr>
        </p:nvSpPr>
        <p:spPr>
          <a:xfrm>
            <a:off x="4659683" y="2535303"/>
            <a:ext cx="6507672" cy="3698256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6409490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0/70 Картинка справ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Картинка  1"/>
          <p:cNvSpPr>
            <a:spLocks noGrp="1"/>
          </p:cNvSpPr>
          <p:nvPr>
            <p:ph type="pic" idx="1" hasCustomPrompt="1"/>
          </p:nvPr>
        </p:nvSpPr>
        <p:spPr>
          <a:xfrm>
            <a:off x="4731392" y="856129"/>
            <a:ext cx="6513257" cy="537743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ru-RU"/>
              <a:t>Нажмите на иконку чтобы добавить картинку</a:t>
            </a:r>
            <a:endParaRPr lang="ru-RU" dirty="0"/>
          </a:p>
        </p:txBody>
      </p:sp>
      <p:sp>
        <p:nvSpPr>
          <p:cNvPr id="4" name="Текст  1"/>
          <p:cNvSpPr>
            <a:spLocks noGrp="1"/>
          </p:cNvSpPr>
          <p:nvPr>
            <p:ph type="body" sz="half" idx="2" hasCustomPrompt="1"/>
          </p:nvPr>
        </p:nvSpPr>
        <p:spPr>
          <a:xfrm>
            <a:off x="729521" y="2567308"/>
            <a:ext cx="3409049" cy="3480365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9" name="Заголовок"/>
          <p:cNvSpPr>
            <a:spLocks noGrp="1"/>
          </p:cNvSpPr>
          <p:nvPr>
            <p:ph type="title" hasCustomPrompt="1"/>
          </p:nvPr>
        </p:nvSpPr>
        <p:spPr>
          <a:xfrm>
            <a:off x="729521" y="856128"/>
            <a:ext cx="3409047" cy="147536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ru-RU"/>
              <a:t>Введите заголовок</a:t>
            </a:r>
            <a:endParaRPr lang="ru-RU" dirty="0"/>
          </a:p>
        </p:txBody>
      </p:sp>
      <p:sp>
        <p:nvSpPr>
          <p:cNvPr id="11" name="Скругленный прямоугольник  1"/>
          <p:cNvSpPr/>
          <p:nvPr/>
        </p:nvSpPr>
        <p:spPr>
          <a:xfrm>
            <a:off x="2" y="-834"/>
            <a:ext cx="9695144" cy="372009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350"/>
          </a:p>
        </p:txBody>
      </p:sp>
      <p:sp>
        <p:nvSpPr>
          <p:cNvPr id="12" name="Параллелограмм  1"/>
          <p:cNvSpPr/>
          <p:nvPr/>
        </p:nvSpPr>
        <p:spPr>
          <a:xfrm>
            <a:off x="9984259" y="-8238"/>
            <a:ext cx="1376848" cy="379413"/>
          </a:xfrm>
          <a:prstGeom prst="parallelogram">
            <a:avLst>
              <a:gd name="adj" fmla="val 358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3" name="Параллелограмм  2"/>
          <p:cNvSpPr/>
          <p:nvPr/>
        </p:nvSpPr>
        <p:spPr>
          <a:xfrm>
            <a:off x="9374736" y="-8239"/>
            <a:ext cx="692766" cy="379413"/>
          </a:xfrm>
          <a:prstGeom prst="parallelogram">
            <a:avLst>
              <a:gd name="adj" fmla="val 35856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2435011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0/50 Картинка слев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Картинка  1"/>
          <p:cNvSpPr>
            <a:spLocks noGrp="1"/>
          </p:cNvSpPr>
          <p:nvPr>
            <p:ph type="pic" idx="1" hasCustomPrompt="1"/>
          </p:nvPr>
        </p:nvSpPr>
        <p:spPr>
          <a:xfrm>
            <a:off x="0" y="856129"/>
            <a:ext cx="6062597" cy="537743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ru-RU"/>
              <a:t>Нажмите на иконку чтобы добавить картинку</a:t>
            </a:r>
          </a:p>
        </p:txBody>
      </p:sp>
      <p:sp>
        <p:nvSpPr>
          <p:cNvPr id="9" name="Заголовок"/>
          <p:cNvSpPr>
            <a:spLocks noGrp="1"/>
          </p:cNvSpPr>
          <p:nvPr>
            <p:ph type="title" hasCustomPrompt="1"/>
          </p:nvPr>
        </p:nvSpPr>
        <p:spPr>
          <a:xfrm>
            <a:off x="6651320" y="551935"/>
            <a:ext cx="4739169" cy="176669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ru-RU"/>
              <a:t>Введите заголовок</a:t>
            </a:r>
            <a:endParaRPr lang="ru-RU" dirty="0"/>
          </a:p>
        </p:txBody>
      </p:sp>
      <p:sp>
        <p:nvSpPr>
          <p:cNvPr id="12" name="Скругленный прямоугольник  1"/>
          <p:cNvSpPr/>
          <p:nvPr/>
        </p:nvSpPr>
        <p:spPr>
          <a:xfrm>
            <a:off x="2" y="-834"/>
            <a:ext cx="9695144" cy="372009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350"/>
          </a:p>
        </p:txBody>
      </p:sp>
      <p:sp>
        <p:nvSpPr>
          <p:cNvPr id="13" name="Параллелограмм  1"/>
          <p:cNvSpPr/>
          <p:nvPr/>
        </p:nvSpPr>
        <p:spPr>
          <a:xfrm>
            <a:off x="9984259" y="-8238"/>
            <a:ext cx="1376848" cy="379413"/>
          </a:xfrm>
          <a:prstGeom prst="parallelogram">
            <a:avLst>
              <a:gd name="adj" fmla="val 358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4" name="Параллелограмм  2"/>
          <p:cNvSpPr/>
          <p:nvPr/>
        </p:nvSpPr>
        <p:spPr>
          <a:xfrm>
            <a:off x="9374736" y="-8239"/>
            <a:ext cx="692766" cy="379413"/>
          </a:xfrm>
          <a:prstGeom prst="parallelogram">
            <a:avLst>
              <a:gd name="adj" fmla="val 35856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Текст  1"/>
          <p:cNvSpPr>
            <a:spLocks noGrp="1"/>
          </p:cNvSpPr>
          <p:nvPr>
            <p:ph type="body" sz="quarter" idx="28" hasCustomPrompt="1"/>
          </p:nvPr>
        </p:nvSpPr>
        <p:spPr>
          <a:xfrm>
            <a:off x="6651321" y="2535303"/>
            <a:ext cx="4739169" cy="3698256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5132997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0/50 Картинка сниз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Картинка  1"/>
          <p:cNvSpPr>
            <a:spLocks noGrp="1"/>
          </p:cNvSpPr>
          <p:nvPr>
            <p:ph type="pic" idx="14" hasCustomPrompt="1"/>
          </p:nvPr>
        </p:nvSpPr>
        <p:spPr>
          <a:xfrm>
            <a:off x="7756873" y="3475356"/>
            <a:ext cx="4483146" cy="3474084"/>
          </a:xfrm>
          <a:custGeom>
            <a:avLst/>
            <a:gdLst>
              <a:gd name="connsiteX0" fmla="*/ 0 w 5422393"/>
              <a:gd name="connsiteY0" fmla="*/ 3578225 h 3578225"/>
              <a:gd name="connsiteX1" fmla="*/ 1241072 w 5422393"/>
              <a:gd name="connsiteY1" fmla="*/ 0 h 3578225"/>
              <a:gd name="connsiteX2" fmla="*/ 5422393 w 5422393"/>
              <a:gd name="connsiteY2" fmla="*/ 0 h 3578225"/>
              <a:gd name="connsiteX3" fmla="*/ 4181321 w 5422393"/>
              <a:gd name="connsiteY3" fmla="*/ 3578225 h 3578225"/>
              <a:gd name="connsiteX4" fmla="*/ 0 w 5422393"/>
              <a:gd name="connsiteY4" fmla="*/ 3578225 h 3578225"/>
              <a:gd name="connsiteX0" fmla="*/ 0 w 5443193"/>
              <a:gd name="connsiteY0" fmla="*/ 3578225 h 3578225"/>
              <a:gd name="connsiteX1" fmla="*/ 1241072 w 5443193"/>
              <a:gd name="connsiteY1" fmla="*/ 0 h 3578225"/>
              <a:gd name="connsiteX2" fmla="*/ 5422393 w 5443193"/>
              <a:gd name="connsiteY2" fmla="*/ 0 h 3578225"/>
              <a:gd name="connsiteX3" fmla="*/ 5443193 w 5443193"/>
              <a:gd name="connsiteY3" fmla="*/ 3559937 h 3578225"/>
              <a:gd name="connsiteX4" fmla="*/ 0 w 5443193"/>
              <a:gd name="connsiteY4" fmla="*/ 3578225 h 3578225"/>
              <a:gd name="connsiteX0" fmla="*/ 0 w 5443193"/>
              <a:gd name="connsiteY0" fmla="*/ 3596513 h 3596513"/>
              <a:gd name="connsiteX1" fmla="*/ 1844576 w 5443193"/>
              <a:gd name="connsiteY1" fmla="*/ 0 h 3596513"/>
              <a:gd name="connsiteX2" fmla="*/ 5422393 w 5443193"/>
              <a:gd name="connsiteY2" fmla="*/ 18288 h 3596513"/>
              <a:gd name="connsiteX3" fmla="*/ 5443193 w 5443193"/>
              <a:gd name="connsiteY3" fmla="*/ 3578225 h 3596513"/>
              <a:gd name="connsiteX4" fmla="*/ 0 w 5443193"/>
              <a:gd name="connsiteY4" fmla="*/ 3596513 h 3596513"/>
              <a:gd name="connsiteX0" fmla="*/ 0 w 4656809"/>
              <a:gd name="connsiteY0" fmla="*/ 3596513 h 3596513"/>
              <a:gd name="connsiteX1" fmla="*/ 1058192 w 4656809"/>
              <a:gd name="connsiteY1" fmla="*/ 0 h 3596513"/>
              <a:gd name="connsiteX2" fmla="*/ 4636009 w 4656809"/>
              <a:gd name="connsiteY2" fmla="*/ 18288 h 3596513"/>
              <a:gd name="connsiteX3" fmla="*/ 4656809 w 4656809"/>
              <a:gd name="connsiteY3" fmla="*/ 3578225 h 3596513"/>
              <a:gd name="connsiteX4" fmla="*/ 0 w 4656809"/>
              <a:gd name="connsiteY4" fmla="*/ 3596513 h 3596513"/>
              <a:gd name="connsiteX0" fmla="*/ 0 w 4656809"/>
              <a:gd name="connsiteY0" fmla="*/ 3578225 h 3578225"/>
              <a:gd name="connsiteX1" fmla="*/ 1259360 w 4656809"/>
              <a:gd name="connsiteY1" fmla="*/ 0 h 3578225"/>
              <a:gd name="connsiteX2" fmla="*/ 4636009 w 4656809"/>
              <a:gd name="connsiteY2" fmla="*/ 0 h 3578225"/>
              <a:gd name="connsiteX3" fmla="*/ 4656809 w 4656809"/>
              <a:gd name="connsiteY3" fmla="*/ 3559937 h 3578225"/>
              <a:gd name="connsiteX4" fmla="*/ 0 w 4656809"/>
              <a:gd name="connsiteY4" fmla="*/ 3578225 h 3578225"/>
              <a:gd name="connsiteX0" fmla="*/ 0 w 4656809"/>
              <a:gd name="connsiteY0" fmla="*/ 3578225 h 3578225"/>
              <a:gd name="connsiteX1" fmla="*/ 1232474 w 4656809"/>
              <a:gd name="connsiteY1" fmla="*/ 0 h 3578225"/>
              <a:gd name="connsiteX2" fmla="*/ 4636009 w 4656809"/>
              <a:gd name="connsiteY2" fmla="*/ 0 h 3578225"/>
              <a:gd name="connsiteX3" fmla="*/ 4656809 w 4656809"/>
              <a:gd name="connsiteY3" fmla="*/ 3559937 h 3578225"/>
              <a:gd name="connsiteX4" fmla="*/ 0 w 4656809"/>
              <a:gd name="connsiteY4" fmla="*/ 3578225 h 3578225"/>
              <a:gd name="connsiteX0" fmla="*/ 0 w 4629923"/>
              <a:gd name="connsiteY0" fmla="*/ 3578225 h 3578225"/>
              <a:gd name="connsiteX1" fmla="*/ 1205588 w 4629923"/>
              <a:gd name="connsiteY1" fmla="*/ 0 h 3578225"/>
              <a:gd name="connsiteX2" fmla="*/ 4609123 w 4629923"/>
              <a:gd name="connsiteY2" fmla="*/ 0 h 3578225"/>
              <a:gd name="connsiteX3" fmla="*/ 4629923 w 4629923"/>
              <a:gd name="connsiteY3" fmla="*/ 3559937 h 3578225"/>
              <a:gd name="connsiteX4" fmla="*/ 0 w 4629923"/>
              <a:gd name="connsiteY4" fmla="*/ 3578225 h 3578225"/>
              <a:gd name="connsiteX0" fmla="*/ 0 w 4609122"/>
              <a:gd name="connsiteY0" fmla="*/ 3578225 h 3602967"/>
              <a:gd name="connsiteX1" fmla="*/ 1205588 w 4609122"/>
              <a:gd name="connsiteY1" fmla="*/ 0 h 3602967"/>
              <a:gd name="connsiteX2" fmla="*/ 4609123 w 4609122"/>
              <a:gd name="connsiteY2" fmla="*/ 0 h 3602967"/>
              <a:gd name="connsiteX3" fmla="*/ 4601807 w 4609122"/>
              <a:gd name="connsiteY3" fmla="*/ 3602967 h 3602967"/>
              <a:gd name="connsiteX4" fmla="*/ 0 w 4609122"/>
              <a:gd name="connsiteY4" fmla="*/ 3578225 h 3602967"/>
              <a:gd name="connsiteX0" fmla="*/ 0 w 4609123"/>
              <a:gd name="connsiteY0" fmla="*/ 3578225 h 3592209"/>
              <a:gd name="connsiteX1" fmla="*/ 1205588 w 4609123"/>
              <a:gd name="connsiteY1" fmla="*/ 0 h 3592209"/>
              <a:gd name="connsiteX2" fmla="*/ 4609123 w 4609123"/>
              <a:gd name="connsiteY2" fmla="*/ 0 h 3592209"/>
              <a:gd name="connsiteX3" fmla="*/ 4601808 w 4609123"/>
              <a:gd name="connsiteY3" fmla="*/ 3592209 h 3592209"/>
              <a:gd name="connsiteX4" fmla="*/ 0 w 4609123"/>
              <a:gd name="connsiteY4" fmla="*/ 3578225 h 3592209"/>
              <a:gd name="connsiteX0" fmla="*/ 0 w 4541579"/>
              <a:gd name="connsiteY0" fmla="*/ 3578225 h 3592209"/>
              <a:gd name="connsiteX1" fmla="*/ 1138044 w 4541579"/>
              <a:gd name="connsiteY1" fmla="*/ 0 h 3592209"/>
              <a:gd name="connsiteX2" fmla="*/ 4541579 w 4541579"/>
              <a:gd name="connsiteY2" fmla="*/ 0 h 3592209"/>
              <a:gd name="connsiteX3" fmla="*/ 4534264 w 4541579"/>
              <a:gd name="connsiteY3" fmla="*/ 3592209 h 3592209"/>
              <a:gd name="connsiteX4" fmla="*/ 0 w 4541579"/>
              <a:gd name="connsiteY4" fmla="*/ 3578225 h 3592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41579" h="3592209">
                <a:moveTo>
                  <a:pt x="0" y="3578225"/>
                </a:moveTo>
                <a:lnTo>
                  <a:pt x="1138044" y="0"/>
                </a:lnTo>
                <a:lnTo>
                  <a:pt x="4541579" y="0"/>
                </a:lnTo>
                <a:cubicBezTo>
                  <a:pt x="4539140" y="1200989"/>
                  <a:pt x="4536703" y="2391220"/>
                  <a:pt x="4534264" y="3592209"/>
                </a:cubicBezTo>
                <a:lnTo>
                  <a:pt x="0" y="3578225"/>
                </a:lnTo>
                <a:close/>
              </a:path>
            </a:pathLst>
          </a:custGeom>
          <a:solidFill>
            <a:schemeClr val="tx2">
              <a:lumMod val="10000"/>
              <a:lumOff val="90000"/>
            </a:schemeClr>
          </a:solidFill>
        </p:spPr>
        <p:txBody>
          <a:bodyPr/>
          <a:lstStyle>
            <a:lvl1pPr marL="0" indent="0">
              <a:buNone/>
              <a:defRPr sz="2400"/>
            </a:lvl1pPr>
            <a:lvl2pPr marL="342892" indent="0">
              <a:buNone/>
              <a:defRPr sz="2100"/>
            </a:lvl2pPr>
            <a:lvl3pPr marL="685783" indent="0">
              <a:buNone/>
              <a:defRPr sz="1800"/>
            </a:lvl3pPr>
            <a:lvl4pPr marL="1028675" indent="0">
              <a:buNone/>
              <a:defRPr sz="1500"/>
            </a:lvl4pPr>
            <a:lvl5pPr marL="1371566" indent="0">
              <a:buNone/>
              <a:defRPr sz="1500"/>
            </a:lvl5pPr>
            <a:lvl6pPr marL="1714457" indent="0">
              <a:buNone/>
              <a:defRPr sz="1500"/>
            </a:lvl6pPr>
            <a:lvl7pPr marL="2057348" indent="0">
              <a:buNone/>
              <a:defRPr sz="1500"/>
            </a:lvl7pPr>
            <a:lvl8pPr marL="2400240" indent="0">
              <a:buNone/>
              <a:defRPr sz="1500"/>
            </a:lvl8pPr>
            <a:lvl9pPr marL="2743132" indent="0">
              <a:buNone/>
              <a:defRPr sz="1500"/>
            </a:lvl9pPr>
          </a:lstStyle>
          <a:p>
            <a:r>
              <a:rPr lang="ru-RU"/>
              <a:t>Нажмите на иконку чтобы добавить картинку</a:t>
            </a:r>
          </a:p>
        </p:txBody>
      </p:sp>
      <p:sp>
        <p:nvSpPr>
          <p:cNvPr id="8" name="Картинка  2"/>
          <p:cNvSpPr>
            <a:spLocks noGrp="1"/>
          </p:cNvSpPr>
          <p:nvPr>
            <p:ph type="pic" idx="13" hasCustomPrompt="1"/>
          </p:nvPr>
        </p:nvSpPr>
        <p:spPr>
          <a:xfrm>
            <a:off x="3119439" y="3474720"/>
            <a:ext cx="5676899" cy="3460560"/>
          </a:xfrm>
          <a:prstGeom prst="parallelogram">
            <a:avLst>
              <a:gd name="adj" fmla="val 32764"/>
            </a:avLst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2400"/>
            </a:lvl1pPr>
            <a:lvl2pPr marL="342892" indent="0">
              <a:buNone/>
              <a:defRPr sz="2100"/>
            </a:lvl2pPr>
            <a:lvl3pPr marL="685783" indent="0">
              <a:buNone/>
              <a:defRPr sz="1800"/>
            </a:lvl3pPr>
            <a:lvl4pPr marL="1028675" indent="0">
              <a:buNone/>
              <a:defRPr sz="1500"/>
            </a:lvl4pPr>
            <a:lvl5pPr marL="1371566" indent="0">
              <a:buNone/>
              <a:defRPr sz="1500"/>
            </a:lvl5pPr>
            <a:lvl6pPr marL="1714457" indent="0">
              <a:buNone/>
              <a:defRPr sz="1500"/>
            </a:lvl6pPr>
            <a:lvl7pPr marL="2057348" indent="0">
              <a:buNone/>
              <a:defRPr sz="1500"/>
            </a:lvl7pPr>
            <a:lvl8pPr marL="2400240" indent="0">
              <a:buNone/>
              <a:defRPr sz="1500"/>
            </a:lvl8pPr>
            <a:lvl9pPr marL="2743132" indent="0">
              <a:buNone/>
              <a:defRPr sz="1500"/>
            </a:lvl9pPr>
          </a:lstStyle>
          <a:p>
            <a:r>
              <a:rPr lang="ru-RU"/>
              <a:t>Нажмите на иконку чтобы добавить картинку</a:t>
            </a:r>
          </a:p>
        </p:txBody>
      </p:sp>
      <p:sp>
        <p:nvSpPr>
          <p:cNvPr id="3" name="Картинка  3"/>
          <p:cNvSpPr>
            <a:spLocks noGrp="1"/>
          </p:cNvSpPr>
          <p:nvPr>
            <p:ph type="pic" idx="1" hasCustomPrompt="1"/>
          </p:nvPr>
        </p:nvSpPr>
        <p:spPr>
          <a:xfrm>
            <a:off x="-72428" y="3465194"/>
            <a:ext cx="4267543" cy="3470085"/>
          </a:xfrm>
          <a:custGeom>
            <a:avLst/>
            <a:gdLst>
              <a:gd name="connsiteX0" fmla="*/ 0 w 4389121"/>
              <a:gd name="connsiteY0" fmla="*/ 3578225 h 3578225"/>
              <a:gd name="connsiteX1" fmla="*/ 1241072 w 4389121"/>
              <a:gd name="connsiteY1" fmla="*/ 0 h 3578225"/>
              <a:gd name="connsiteX2" fmla="*/ 4389121 w 4389121"/>
              <a:gd name="connsiteY2" fmla="*/ 0 h 3578225"/>
              <a:gd name="connsiteX3" fmla="*/ 3148049 w 4389121"/>
              <a:gd name="connsiteY3" fmla="*/ 3578225 h 3578225"/>
              <a:gd name="connsiteX4" fmla="*/ 0 w 4389121"/>
              <a:gd name="connsiteY4" fmla="*/ 3578225 h 3578225"/>
              <a:gd name="connsiteX0" fmla="*/ 2512 w 4391633"/>
              <a:gd name="connsiteY0" fmla="*/ 3578225 h 3578225"/>
              <a:gd name="connsiteX1" fmla="*/ 0 w 4391633"/>
              <a:gd name="connsiteY1" fmla="*/ 0 h 3578225"/>
              <a:gd name="connsiteX2" fmla="*/ 4391633 w 4391633"/>
              <a:gd name="connsiteY2" fmla="*/ 0 h 3578225"/>
              <a:gd name="connsiteX3" fmla="*/ 3150561 w 4391633"/>
              <a:gd name="connsiteY3" fmla="*/ 3578225 h 3578225"/>
              <a:gd name="connsiteX4" fmla="*/ 2512 w 4391633"/>
              <a:gd name="connsiteY4" fmla="*/ 3578225 h 3578225"/>
              <a:gd name="connsiteX0" fmla="*/ 2512 w 4312997"/>
              <a:gd name="connsiteY0" fmla="*/ 3588074 h 3588074"/>
              <a:gd name="connsiteX1" fmla="*/ 0 w 4312997"/>
              <a:gd name="connsiteY1" fmla="*/ 9849 h 3588074"/>
              <a:gd name="connsiteX2" fmla="*/ 4312997 w 4312997"/>
              <a:gd name="connsiteY2" fmla="*/ 0 h 3588074"/>
              <a:gd name="connsiteX3" fmla="*/ 3150561 w 4312997"/>
              <a:gd name="connsiteY3" fmla="*/ 3588074 h 3588074"/>
              <a:gd name="connsiteX4" fmla="*/ 2512 w 4312997"/>
              <a:gd name="connsiteY4" fmla="*/ 3588074 h 3588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12997" h="3588074">
                <a:moveTo>
                  <a:pt x="2512" y="3588074"/>
                </a:moveTo>
                <a:cubicBezTo>
                  <a:pt x="1675" y="2395332"/>
                  <a:pt x="837" y="1202591"/>
                  <a:pt x="0" y="9849"/>
                </a:cubicBezTo>
                <a:lnTo>
                  <a:pt x="4312997" y="0"/>
                </a:lnTo>
                <a:lnTo>
                  <a:pt x="3150561" y="3588074"/>
                </a:lnTo>
                <a:lnTo>
                  <a:pt x="2512" y="3588074"/>
                </a:lnTo>
                <a:close/>
              </a:path>
            </a:pathLst>
          </a:custGeom>
          <a:solidFill>
            <a:schemeClr val="tx2">
              <a:lumMod val="10000"/>
              <a:lumOff val="90000"/>
            </a:schemeClr>
          </a:solidFill>
        </p:spPr>
        <p:txBody>
          <a:bodyPr/>
          <a:lstStyle>
            <a:lvl1pPr marL="0" indent="0">
              <a:buNone/>
              <a:defRPr sz="2400"/>
            </a:lvl1pPr>
            <a:lvl2pPr marL="342892" indent="0">
              <a:buNone/>
              <a:defRPr sz="2100"/>
            </a:lvl2pPr>
            <a:lvl3pPr marL="685783" indent="0">
              <a:buNone/>
              <a:defRPr sz="1800"/>
            </a:lvl3pPr>
            <a:lvl4pPr marL="1028675" indent="0">
              <a:buNone/>
              <a:defRPr sz="1500"/>
            </a:lvl4pPr>
            <a:lvl5pPr marL="1371566" indent="0">
              <a:buNone/>
              <a:defRPr sz="1500"/>
            </a:lvl5pPr>
            <a:lvl6pPr marL="1714457" indent="0">
              <a:buNone/>
              <a:defRPr sz="1500"/>
            </a:lvl6pPr>
            <a:lvl7pPr marL="2057348" indent="0">
              <a:buNone/>
              <a:defRPr sz="1500"/>
            </a:lvl7pPr>
            <a:lvl8pPr marL="2400240" indent="0">
              <a:buNone/>
              <a:defRPr sz="1500"/>
            </a:lvl8pPr>
            <a:lvl9pPr marL="2743132" indent="0">
              <a:buNone/>
              <a:defRPr sz="1500"/>
            </a:lvl9pPr>
          </a:lstStyle>
          <a:p>
            <a:r>
              <a:rPr lang="ru-RU"/>
              <a:t>Нажмите на иконку чтобы добавить картинку</a:t>
            </a:r>
          </a:p>
        </p:txBody>
      </p:sp>
      <p:sp>
        <p:nvSpPr>
          <p:cNvPr id="15" name="Скругленный прямоугольник  1"/>
          <p:cNvSpPr/>
          <p:nvPr/>
        </p:nvSpPr>
        <p:spPr>
          <a:xfrm>
            <a:off x="2" y="-834"/>
            <a:ext cx="9695144" cy="372009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350"/>
          </a:p>
        </p:txBody>
      </p:sp>
      <p:sp>
        <p:nvSpPr>
          <p:cNvPr id="17" name="Параллелограмм  1"/>
          <p:cNvSpPr/>
          <p:nvPr/>
        </p:nvSpPr>
        <p:spPr>
          <a:xfrm>
            <a:off x="9984259" y="-8238"/>
            <a:ext cx="1376848" cy="379413"/>
          </a:xfrm>
          <a:prstGeom prst="parallelogram">
            <a:avLst>
              <a:gd name="adj" fmla="val 358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0" name="Параллелограмм  2"/>
          <p:cNvSpPr/>
          <p:nvPr/>
        </p:nvSpPr>
        <p:spPr>
          <a:xfrm>
            <a:off x="9374736" y="-8239"/>
            <a:ext cx="692766" cy="379413"/>
          </a:xfrm>
          <a:prstGeom prst="parallelogram">
            <a:avLst>
              <a:gd name="adj" fmla="val 35856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" name="Заголовок"/>
          <p:cNvSpPr>
            <a:spLocks noGrp="1"/>
          </p:cNvSpPr>
          <p:nvPr>
            <p:ph type="title" hasCustomPrompt="1"/>
          </p:nvPr>
        </p:nvSpPr>
        <p:spPr>
          <a:xfrm>
            <a:off x="851834" y="793437"/>
            <a:ext cx="9619925" cy="535531"/>
          </a:xfrm>
        </p:spPr>
        <p:txBody>
          <a:bodyPr anchor="t">
            <a:noAutofit/>
          </a:bodyPr>
          <a:lstStyle>
            <a:lvl1pPr>
              <a:defRPr sz="3600"/>
            </a:lvl1pPr>
          </a:lstStyle>
          <a:p>
            <a:r>
              <a:rPr lang="ru-RU"/>
              <a:t>Введите заголовок</a:t>
            </a:r>
            <a:endParaRPr lang="ru-RU" dirty="0"/>
          </a:p>
        </p:txBody>
      </p:sp>
      <p:sp>
        <p:nvSpPr>
          <p:cNvPr id="13" name="Текст  1"/>
          <p:cNvSpPr>
            <a:spLocks noGrp="1"/>
          </p:cNvSpPr>
          <p:nvPr>
            <p:ph type="body" sz="quarter" idx="28" hasCustomPrompt="1"/>
          </p:nvPr>
        </p:nvSpPr>
        <p:spPr>
          <a:xfrm>
            <a:off x="838200" y="1547777"/>
            <a:ext cx="9229302" cy="145071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6543295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0/60 Картинка сверх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Картинка  1"/>
          <p:cNvSpPr>
            <a:spLocks noGrp="1"/>
          </p:cNvSpPr>
          <p:nvPr>
            <p:ph type="pic" idx="1" hasCustomPrompt="1"/>
          </p:nvPr>
        </p:nvSpPr>
        <p:spPr>
          <a:xfrm>
            <a:off x="1001917" y="778592"/>
            <a:ext cx="10299264" cy="3054244"/>
          </a:xfrm>
        </p:spPr>
        <p:txBody>
          <a:bodyPr/>
          <a:lstStyle>
            <a:lvl1pPr marL="0" indent="0">
              <a:buNone/>
              <a:defRPr sz="2400"/>
            </a:lvl1pPr>
            <a:lvl2pPr marL="342892" indent="0">
              <a:buNone/>
              <a:defRPr sz="2100"/>
            </a:lvl2pPr>
            <a:lvl3pPr marL="685783" indent="0">
              <a:buNone/>
              <a:defRPr sz="1800"/>
            </a:lvl3pPr>
            <a:lvl4pPr marL="1028675" indent="0">
              <a:buNone/>
              <a:defRPr sz="1500"/>
            </a:lvl4pPr>
            <a:lvl5pPr marL="1371566" indent="0">
              <a:buNone/>
              <a:defRPr sz="1500"/>
            </a:lvl5pPr>
            <a:lvl6pPr marL="1714457" indent="0">
              <a:buNone/>
              <a:defRPr sz="1500"/>
            </a:lvl6pPr>
            <a:lvl7pPr marL="2057348" indent="0">
              <a:buNone/>
              <a:defRPr sz="1500"/>
            </a:lvl7pPr>
            <a:lvl8pPr marL="2400240" indent="0">
              <a:buNone/>
              <a:defRPr sz="1500"/>
            </a:lvl8pPr>
            <a:lvl9pPr marL="2743132" indent="0">
              <a:buNone/>
              <a:defRPr sz="1500"/>
            </a:lvl9pPr>
          </a:lstStyle>
          <a:p>
            <a:r>
              <a:rPr lang="ru-RU"/>
              <a:t>Нажмите на иконку чтобы добавить картинку</a:t>
            </a:r>
          </a:p>
        </p:txBody>
      </p:sp>
      <p:sp>
        <p:nvSpPr>
          <p:cNvPr id="15" name="Заголовок"/>
          <p:cNvSpPr>
            <a:spLocks noGrp="1"/>
          </p:cNvSpPr>
          <p:nvPr>
            <p:ph type="title" hasCustomPrompt="1"/>
          </p:nvPr>
        </p:nvSpPr>
        <p:spPr>
          <a:xfrm>
            <a:off x="838199" y="4335503"/>
            <a:ext cx="9595981" cy="535531"/>
          </a:xfrm>
        </p:spPr>
        <p:txBody>
          <a:bodyPr anchor="t">
            <a:noAutofit/>
          </a:bodyPr>
          <a:lstStyle>
            <a:lvl1pPr>
              <a:defRPr sz="3600"/>
            </a:lvl1pPr>
          </a:lstStyle>
          <a:p>
            <a:r>
              <a:rPr lang="ru-RU"/>
              <a:t>Введите заголовок</a:t>
            </a:r>
            <a:endParaRPr lang="ru-RU" dirty="0"/>
          </a:p>
        </p:txBody>
      </p:sp>
      <p:sp>
        <p:nvSpPr>
          <p:cNvPr id="12" name="Скругленный прямоугольник  1"/>
          <p:cNvSpPr/>
          <p:nvPr/>
        </p:nvSpPr>
        <p:spPr>
          <a:xfrm>
            <a:off x="2" y="-834"/>
            <a:ext cx="9695144" cy="372009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350"/>
          </a:p>
        </p:txBody>
      </p:sp>
      <p:sp>
        <p:nvSpPr>
          <p:cNvPr id="13" name="Параллелограмм  1"/>
          <p:cNvSpPr/>
          <p:nvPr/>
        </p:nvSpPr>
        <p:spPr>
          <a:xfrm>
            <a:off x="9984259" y="-8238"/>
            <a:ext cx="1376848" cy="379413"/>
          </a:xfrm>
          <a:prstGeom prst="parallelogram">
            <a:avLst>
              <a:gd name="adj" fmla="val 358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4" name="Параллелограмм  2"/>
          <p:cNvSpPr/>
          <p:nvPr/>
        </p:nvSpPr>
        <p:spPr>
          <a:xfrm>
            <a:off x="9374736" y="-8239"/>
            <a:ext cx="692766" cy="379413"/>
          </a:xfrm>
          <a:prstGeom prst="parallelogram">
            <a:avLst>
              <a:gd name="adj" fmla="val 35856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Текст  1"/>
          <p:cNvSpPr>
            <a:spLocks noGrp="1"/>
          </p:cNvSpPr>
          <p:nvPr>
            <p:ph type="body" sz="quarter" idx="28" hasCustomPrompt="1"/>
          </p:nvPr>
        </p:nvSpPr>
        <p:spPr>
          <a:xfrm>
            <a:off x="838198" y="5037406"/>
            <a:ext cx="9959237" cy="1494219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9123991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Задача и реш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Картинка  1"/>
          <p:cNvSpPr>
            <a:spLocks noGrp="1"/>
          </p:cNvSpPr>
          <p:nvPr>
            <p:ph type="pic" sz="quarter" idx="14" hasCustomPrompt="1"/>
          </p:nvPr>
        </p:nvSpPr>
        <p:spPr>
          <a:xfrm>
            <a:off x="6172201" y="1765333"/>
            <a:ext cx="4587659" cy="2730889"/>
          </a:xfrm>
        </p:spPr>
        <p:txBody>
          <a:bodyPr>
            <a:noAutofit/>
          </a:bodyPr>
          <a:lstStyle>
            <a:lvl1pPr marL="0" indent="0">
              <a:buNone/>
              <a:defRPr sz="1500"/>
            </a:lvl1pPr>
          </a:lstStyle>
          <a:p>
            <a:r>
              <a:rPr lang="ru-RU"/>
              <a:t>Нажмите на иконку чтобы добавить картинку</a:t>
            </a:r>
            <a:endParaRPr lang="ru-RU" dirty="0"/>
          </a:p>
        </p:txBody>
      </p:sp>
      <p:sp>
        <p:nvSpPr>
          <p:cNvPr id="10" name="Картинка  2"/>
          <p:cNvSpPr>
            <a:spLocks noGrp="1"/>
          </p:cNvSpPr>
          <p:nvPr>
            <p:ph type="pic" sz="quarter" idx="13" hasCustomPrompt="1"/>
          </p:nvPr>
        </p:nvSpPr>
        <p:spPr>
          <a:xfrm>
            <a:off x="966273" y="1752891"/>
            <a:ext cx="4485363" cy="2743330"/>
          </a:xfrm>
        </p:spPr>
        <p:txBody>
          <a:bodyPr>
            <a:noAutofit/>
          </a:bodyPr>
          <a:lstStyle>
            <a:lvl1pPr marL="0" indent="0">
              <a:buNone/>
              <a:defRPr sz="1500"/>
            </a:lvl1pPr>
          </a:lstStyle>
          <a:p>
            <a:r>
              <a:rPr lang="ru-RU"/>
              <a:t>Нажмите на иконку чтобы добавить картинку</a:t>
            </a:r>
            <a:endParaRPr lang="ru-RU" dirty="0"/>
          </a:p>
        </p:txBody>
      </p:sp>
      <p:sp>
        <p:nvSpPr>
          <p:cNvPr id="3" name="Текст  1"/>
          <p:cNvSpPr>
            <a:spLocks noGrp="1"/>
          </p:cNvSpPr>
          <p:nvPr>
            <p:ph type="body" sz="quarter" idx="23" hasCustomPrompt="1"/>
          </p:nvPr>
        </p:nvSpPr>
        <p:spPr>
          <a:xfrm>
            <a:off x="838201" y="4710630"/>
            <a:ext cx="4613435" cy="499043"/>
          </a:xfrm>
        </p:spPr>
        <p:txBody>
          <a:bodyPr>
            <a:noAutofit/>
          </a:bodyPr>
          <a:lstStyle>
            <a:lvl1pPr>
              <a:defRPr sz="1800">
                <a:solidFill>
                  <a:schemeClr val="accent1">
                    <a:lumMod val="75000"/>
                  </a:schemeClr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4" name="Текст  2"/>
          <p:cNvSpPr>
            <a:spLocks noGrp="1"/>
          </p:cNvSpPr>
          <p:nvPr>
            <p:ph type="body" sz="quarter" idx="24" hasCustomPrompt="1"/>
          </p:nvPr>
        </p:nvSpPr>
        <p:spPr>
          <a:xfrm>
            <a:off x="6030529" y="4710630"/>
            <a:ext cx="4729331" cy="499043"/>
          </a:xfrm>
        </p:spPr>
        <p:txBody>
          <a:bodyPr>
            <a:noAutofit/>
          </a:bodyPr>
          <a:lstStyle>
            <a:lvl1pPr>
              <a:defRPr sz="1800">
                <a:solidFill>
                  <a:schemeClr val="accent1">
                    <a:lumMod val="75000"/>
                  </a:schemeClr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5" name="Скругленный прямоугольник  1"/>
          <p:cNvSpPr/>
          <p:nvPr/>
        </p:nvSpPr>
        <p:spPr>
          <a:xfrm>
            <a:off x="2" y="-834"/>
            <a:ext cx="9695144" cy="372009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350"/>
          </a:p>
        </p:txBody>
      </p:sp>
      <p:sp>
        <p:nvSpPr>
          <p:cNvPr id="19" name="Параллелограмм  1"/>
          <p:cNvSpPr/>
          <p:nvPr/>
        </p:nvSpPr>
        <p:spPr>
          <a:xfrm>
            <a:off x="9984259" y="-8238"/>
            <a:ext cx="1376848" cy="379413"/>
          </a:xfrm>
          <a:prstGeom prst="parallelogram">
            <a:avLst>
              <a:gd name="adj" fmla="val 358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0" name="Параллелограмм  2"/>
          <p:cNvSpPr/>
          <p:nvPr/>
        </p:nvSpPr>
        <p:spPr>
          <a:xfrm>
            <a:off x="9374736" y="-8239"/>
            <a:ext cx="692766" cy="379413"/>
          </a:xfrm>
          <a:prstGeom prst="parallelogram">
            <a:avLst>
              <a:gd name="adj" fmla="val 35856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7" name="Заголовок"/>
          <p:cNvSpPr>
            <a:spLocks noGrp="1"/>
          </p:cNvSpPr>
          <p:nvPr>
            <p:ph type="title" hasCustomPrompt="1"/>
          </p:nvPr>
        </p:nvSpPr>
        <p:spPr>
          <a:xfrm>
            <a:off x="851834" y="793437"/>
            <a:ext cx="9619925" cy="535531"/>
          </a:xfrm>
        </p:spPr>
        <p:txBody>
          <a:bodyPr anchor="t">
            <a:noAutofit/>
          </a:bodyPr>
          <a:lstStyle>
            <a:lvl1pPr>
              <a:defRPr sz="3600"/>
            </a:lvl1pPr>
          </a:lstStyle>
          <a:p>
            <a:r>
              <a:rPr lang="ru-RU"/>
              <a:t>Введите заголовок</a:t>
            </a:r>
            <a:endParaRPr lang="ru-RU" dirty="0"/>
          </a:p>
        </p:txBody>
      </p:sp>
      <p:sp>
        <p:nvSpPr>
          <p:cNvPr id="18" name="Текст  3"/>
          <p:cNvSpPr>
            <a:spLocks noGrp="1"/>
          </p:cNvSpPr>
          <p:nvPr>
            <p:ph type="body" sz="quarter" idx="28" hasCustomPrompt="1"/>
          </p:nvPr>
        </p:nvSpPr>
        <p:spPr>
          <a:xfrm>
            <a:off x="851834" y="5182892"/>
            <a:ext cx="4943248" cy="1286305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21" name="Текст  4"/>
          <p:cNvSpPr>
            <a:spLocks noGrp="1"/>
          </p:cNvSpPr>
          <p:nvPr>
            <p:ph type="body" sz="quarter" idx="29" hasCustomPrompt="1"/>
          </p:nvPr>
        </p:nvSpPr>
        <p:spPr>
          <a:xfrm>
            <a:off x="6050122" y="5182892"/>
            <a:ext cx="4943248" cy="1286305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038275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A3A088-D17F-4F4A-8E7F-572B04786F01}" type="datetimeFigureOut">
              <a:rPr lang="ru-RU" smtClean="0"/>
              <a:t>21.02.2022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C8B7F-1935-4555-AFBA-ADD2317B01E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7160970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Продукты - 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Картинка  1"/>
          <p:cNvSpPr>
            <a:spLocks noGrp="1"/>
          </p:cNvSpPr>
          <p:nvPr>
            <p:ph type="pic" sz="quarter" idx="12" hasCustomPrompt="1"/>
          </p:nvPr>
        </p:nvSpPr>
        <p:spPr>
          <a:xfrm>
            <a:off x="8044577" y="3033990"/>
            <a:ext cx="2496000" cy="2293685"/>
          </a:xfrm>
          <a:prstGeom prst="octagon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r>
              <a:rPr lang="ru-RU"/>
              <a:t>Нажмите на иконку чтобы добавить картинку</a:t>
            </a:r>
            <a:endParaRPr lang="ru-RU" dirty="0"/>
          </a:p>
        </p:txBody>
      </p:sp>
      <p:sp>
        <p:nvSpPr>
          <p:cNvPr id="6" name="Картинка  2"/>
          <p:cNvSpPr>
            <a:spLocks noGrp="1"/>
          </p:cNvSpPr>
          <p:nvPr>
            <p:ph type="pic" sz="quarter" idx="11" hasCustomPrompt="1"/>
          </p:nvPr>
        </p:nvSpPr>
        <p:spPr>
          <a:xfrm>
            <a:off x="4630589" y="3033990"/>
            <a:ext cx="2496000" cy="2293685"/>
          </a:xfrm>
          <a:prstGeom prst="octagon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r>
              <a:rPr lang="ru-RU"/>
              <a:t>Нажмите на иконку чтобы добавить картинку</a:t>
            </a:r>
            <a:endParaRPr lang="ru-RU" dirty="0"/>
          </a:p>
        </p:txBody>
      </p:sp>
      <p:sp>
        <p:nvSpPr>
          <p:cNvPr id="3" name="Картинка  3"/>
          <p:cNvSpPr>
            <a:spLocks noGrp="1"/>
          </p:cNvSpPr>
          <p:nvPr>
            <p:ph type="pic" sz="quarter" idx="10" hasCustomPrompt="1"/>
          </p:nvPr>
        </p:nvSpPr>
        <p:spPr>
          <a:xfrm>
            <a:off x="1216605" y="3033990"/>
            <a:ext cx="2496000" cy="2293685"/>
          </a:xfrm>
          <a:prstGeom prst="octagon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r>
              <a:rPr lang="ru-RU"/>
              <a:t>Нажмите на иконку чтобы добавить картинку</a:t>
            </a:r>
            <a:endParaRPr lang="ru-RU" dirty="0"/>
          </a:p>
        </p:txBody>
      </p:sp>
      <p:sp>
        <p:nvSpPr>
          <p:cNvPr id="4" name="Текст  1"/>
          <p:cNvSpPr>
            <a:spLocks noGrp="1"/>
          </p:cNvSpPr>
          <p:nvPr>
            <p:ph type="body" sz="quarter" idx="16" hasCustomPrompt="1"/>
          </p:nvPr>
        </p:nvSpPr>
        <p:spPr>
          <a:xfrm>
            <a:off x="1401433" y="5610989"/>
            <a:ext cx="2094247" cy="1077110"/>
          </a:xfrm>
        </p:spPr>
        <p:txBody>
          <a:bodyPr>
            <a:noAutofit/>
          </a:bodyPr>
          <a:lstStyle>
            <a:lvl1pPr marL="0" indent="0" algn="ctr">
              <a:buNone/>
              <a:defRPr sz="1600">
                <a:solidFill>
                  <a:schemeClr val="accent2"/>
                </a:solidFill>
              </a:defRPr>
            </a:lvl1pPr>
            <a:lvl2pPr marL="342892" indent="0" algn="ctr">
              <a:buNone/>
              <a:defRPr sz="1200"/>
            </a:lvl2pPr>
            <a:lvl3pPr marL="685783" indent="0" algn="ctr">
              <a:buNone/>
              <a:defRPr sz="120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1" name="Текст  2"/>
          <p:cNvSpPr>
            <a:spLocks noGrp="1"/>
          </p:cNvSpPr>
          <p:nvPr>
            <p:ph type="body" sz="quarter" idx="17" hasCustomPrompt="1"/>
          </p:nvPr>
        </p:nvSpPr>
        <p:spPr>
          <a:xfrm>
            <a:off x="4815531" y="5599524"/>
            <a:ext cx="2094724" cy="1077110"/>
          </a:xfrm>
        </p:spPr>
        <p:txBody>
          <a:bodyPr>
            <a:noAutofit/>
          </a:bodyPr>
          <a:lstStyle>
            <a:lvl1pPr marL="0" indent="0" algn="ctr">
              <a:buNone/>
              <a:defRPr sz="1600">
                <a:solidFill>
                  <a:schemeClr val="accent2"/>
                </a:solidFill>
              </a:defRPr>
            </a:lvl1pPr>
            <a:lvl2pPr marL="342892" indent="0" algn="ctr">
              <a:buNone/>
              <a:defRPr sz="1200"/>
            </a:lvl2pPr>
            <a:lvl3pPr marL="685783" indent="0" algn="ctr">
              <a:buNone/>
              <a:defRPr sz="120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2" name="Текст  3"/>
          <p:cNvSpPr>
            <a:spLocks noGrp="1"/>
          </p:cNvSpPr>
          <p:nvPr>
            <p:ph type="body" sz="quarter" idx="18" hasCustomPrompt="1"/>
          </p:nvPr>
        </p:nvSpPr>
        <p:spPr>
          <a:xfrm>
            <a:off x="8229400" y="5610988"/>
            <a:ext cx="2094837" cy="1077110"/>
          </a:xfrm>
        </p:spPr>
        <p:txBody>
          <a:bodyPr>
            <a:noAutofit/>
          </a:bodyPr>
          <a:lstStyle>
            <a:lvl1pPr marL="0" indent="0" algn="ctr">
              <a:buNone/>
              <a:defRPr sz="1600">
                <a:solidFill>
                  <a:schemeClr val="accent2"/>
                </a:solidFill>
              </a:defRPr>
            </a:lvl1pPr>
            <a:lvl2pPr marL="342892" indent="0" algn="ctr">
              <a:buNone/>
              <a:defRPr sz="1200"/>
            </a:lvl2pPr>
            <a:lvl3pPr marL="685783" indent="0" algn="ctr">
              <a:buNone/>
              <a:defRPr sz="120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5" name="Скругленный прямоугольник  1"/>
          <p:cNvSpPr/>
          <p:nvPr/>
        </p:nvSpPr>
        <p:spPr>
          <a:xfrm>
            <a:off x="2" y="-834"/>
            <a:ext cx="9695144" cy="372009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350"/>
          </a:p>
        </p:txBody>
      </p:sp>
      <p:sp>
        <p:nvSpPr>
          <p:cNvPr id="17" name="Параллелограмм  1"/>
          <p:cNvSpPr/>
          <p:nvPr/>
        </p:nvSpPr>
        <p:spPr>
          <a:xfrm>
            <a:off x="9984259" y="-8238"/>
            <a:ext cx="1376848" cy="379413"/>
          </a:xfrm>
          <a:prstGeom prst="parallelogram">
            <a:avLst>
              <a:gd name="adj" fmla="val 358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9" name="Параллелограмм  2"/>
          <p:cNvSpPr/>
          <p:nvPr/>
        </p:nvSpPr>
        <p:spPr>
          <a:xfrm>
            <a:off x="9374736" y="-8239"/>
            <a:ext cx="692766" cy="379413"/>
          </a:xfrm>
          <a:prstGeom prst="parallelogram">
            <a:avLst>
              <a:gd name="adj" fmla="val 35856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6" name="Заголовок"/>
          <p:cNvSpPr>
            <a:spLocks noGrp="1"/>
          </p:cNvSpPr>
          <p:nvPr>
            <p:ph type="title" hasCustomPrompt="1"/>
          </p:nvPr>
        </p:nvSpPr>
        <p:spPr>
          <a:xfrm>
            <a:off x="851834" y="793437"/>
            <a:ext cx="9619925" cy="698479"/>
          </a:xfrm>
        </p:spPr>
        <p:txBody>
          <a:bodyPr anchor="t">
            <a:noAutofit/>
          </a:bodyPr>
          <a:lstStyle>
            <a:lvl1pPr>
              <a:defRPr sz="3600"/>
            </a:lvl1pPr>
          </a:lstStyle>
          <a:p>
            <a:r>
              <a:rPr lang="ru-RU"/>
              <a:t>Введите заголовок</a:t>
            </a:r>
            <a:endParaRPr lang="ru-RU" dirty="0"/>
          </a:p>
        </p:txBody>
      </p:sp>
      <p:sp>
        <p:nvSpPr>
          <p:cNvPr id="21" name="Текст  4"/>
          <p:cNvSpPr>
            <a:spLocks noGrp="1"/>
          </p:cNvSpPr>
          <p:nvPr>
            <p:ph type="body" sz="quarter" idx="28" hasCustomPrompt="1"/>
          </p:nvPr>
        </p:nvSpPr>
        <p:spPr>
          <a:xfrm>
            <a:off x="873634" y="1673956"/>
            <a:ext cx="9157772" cy="981562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3566529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Продукты - четыре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Текст  1"/>
          <p:cNvSpPr>
            <a:spLocks noGrp="1"/>
          </p:cNvSpPr>
          <p:nvPr>
            <p:ph type="body" sz="quarter" idx="16" hasCustomPrompt="1"/>
          </p:nvPr>
        </p:nvSpPr>
        <p:spPr>
          <a:xfrm>
            <a:off x="698125" y="5035733"/>
            <a:ext cx="2094247" cy="1077110"/>
          </a:xfrm>
        </p:spPr>
        <p:txBody>
          <a:bodyPr>
            <a:noAutofit/>
          </a:bodyPr>
          <a:lstStyle>
            <a:lvl1pPr marL="0" indent="0" algn="r">
              <a:buNone/>
              <a:defRPr sz="1600"/>
            </a:lvl1pPr>
            <a:lvl2pPr marL="342892" indent="0" algn="ctr">
              <a:buNone/>
              <a:defRPr sz="1200"/>
            </a:lvl2pPr>
            <a:lvl3pPr marL="685783" indent="0" algn="ctr">
              <a:buNone/>
              <a:defRPr sz="120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0" name="Текст  2"/>
          <p:cNvSpPr>
            <a:spLocks noGrp="1"/>
          </p:cNvSpPr>
          <p:nvPr>
            <p:ph type="body" sz="quarter" idx="17" hasCustomPrompt="1"/>
          </p:nvPr>
        </p:nvSpPr>
        <p:spPr>
          <a:xfrm>
            <a:off x="3516719" y="5038604"/>
            <a:ext cx="2094724" cy="1077110"/>
          </a:xfrm>
        </p:spPr>
        <p:txBody>
          <a:bodyPr>
            <a:noAutofit/>
          </a:bodyPr>
          <a:lstStyle>
            <a:lvl1pPr marL="0" indent="0" algn="r">
              <a:buNone/>
              <a:defRPr sz="1600"/>
            </a:lvl1pPr>
            <a:lvl2pPr marL="342892" indent="0" algn="ctr">
              <a:buNone/>
              <a:defRPr sz="1200"/>
            </a:lvl2pPr>
            <a:lvl3pPr marL="685783" indent="0" algn="ctr">
              <a:buNone/>
              <a:defRPr sz="120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1" name="Текст  3"/>
          <p:cNvSpPr>
            <a:spLocks noGrp="1"/>
          </p:cNvSpPr>
          <p:nvPr>
            <p:ph type="body" sz="quarter" idx="18" hasCustomPrompt="1"/>
          </p:nvPr>
        </p:nvSpPr>
        <p:spPr>
          <a:xfrm>
            <a:off x="6335791" y="5035733"/>
            <a:ext cx="2094837" cy="1077110"/>
          </a:xfrm>
        </p:spPr>
        <p:txBody>
          <a:bodyPr>
            <a:noAutofit/>
          </a:bodyPr>
          <a:lstStyle>
            <a:lvl1pPr marL="0" indent="0" algn="r">
              <a:buNone/>
              <a:defRPr sz="1600"/>
            </a:lvl1pPr>
            <a:lvl2pPr marL="342892" indent="0" algn="ctr">
              <a:buNone/>
              <a:defRPr sz="1200"/>
            </a:lvl2pPr>
            <a:lvl3pPr marL="685783" indent="0" algn="ctr">
              <a:buNone/>
              <a:defRPr sz="120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2" name="Текст  4"/>
          <p:cNvSpPr>
            <a:spLocks noGrp="1"/>
          </p:cNvSpPr>
          <p:nvPr>
            <p:ph type="body" sz="quarter" idx="19" hasCustomPrompt="1"/>
          </p:nvPr>
        </p:nvSpPr>
        <p:spPr>
          <a:xfrm>
            <a:off x="9154976" y="5038602"/>
            <a:ext cx="2094837" cy="1077110"/>
          </a:xfrm>
        </p:spPr>
        <p:txBody>
          <a:bodyPr>
            <a:noAutofit/>
          </a:bodyPr>
          <a:lstStyle>
            <a:lvl1pPr marL="0" indent="0" algn="r">
              <a:buNone/>
              <a:defRPr sz="1600"/>
            </a:lvl1pPr>
            <a:lvl2pPr marL="342892" indent="0" algn="ctr">
              <a:buNone/>
              <a:defRPr sz="1200"/>
            </a:lvl2pPr>
            <a:lvl3pPr marL="685783" indent="0" algn="ctr">
              <a:buNone/>
              <a:defRPr sz="120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6" name="Картинка  1"/>
          <p:cNvSpPr>
            <a:spLocks noGrp="1"/>
          </p:cNvSpPr>
          <p:nvPr>
            <p:ph type="pic" idx="23" hasCustomPrompt="1"/>
          </p:nvPr>
        </p:nvSpPr>
        <p:spPr>
          <a:xfrm>
            <a:off x="8637634" y="2784303"/>
            <a:ext cx="3549897" cy="2080962"/>
          </a:xfrm>
          <a:prstGeom prst="parallelogram">
            <a:avLst>
              <a:gd name="adj" fmla="val 34684"/>
            </a:avLst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1400"/>
            </a:lvl1pPr>
            <a:lvl2pPr marL="342892" indent="0">
              <a:buNone/>
              <a:defRPr sz="2100"/>
            </a:lvl2pPr>
            <a:lvl3pPr marL="685783" indent="0">
              <a:buNone/>
              <a:defRPr sz="1800"/>
            </a:lvl3pPr>
            <a:lvl4pPr marL="1028675" indent="0">
              <a:buNone/>
              <a:defRPr sz="1500"/>
            </a:lvl4pPr>
            <a:lvl5pPr marL="1371566" indent="0">
              <a:buNone/>
              <a:defRPr sz="1500"/>
            </a:lvl5pPr>
            <a:lvl6pPr marL="1714457" indent="0">
              <a:buNone/>
              <a:defRPr sz="1500"/>
            </a:lvl6pPr>
            <a:lvl7pPr marL="2057348" indent="0">
              <a:buNone/>
              <a:defRPr sz="1500"/>
            </a:lvl7pPr>
            <a:lvl8pPr marL="2400240" indent="0">
              <a:buNone/>
              <a:defRPr sz="1500"/>
            </a:lvl8pPr>
            <a:lvl9pPr marL="2743132" indent="0">
              <a:buNone/>
              <a:defRPr sz="1500"/>
            </a:lvl9pPr>
          </a:lstStyle>
          <a:p>
            <a:r>
              <a:rPr lang="ru-RU"/>
              <a:t>Нажмите на иконку чтобы добавить картинку</a:t>
            </a:r>
          </a:p>
        </p:txBody>
      </p:sp>
      <p:sp>
        <p:nvSpPr>
          <p:cNvPr id="15" name="Картинка  2"/>
          <p:cNvSpPr>
            <a:spLocks noGrp="1"/>
          </p:cNvSpPr>
          <p:nvPr>
            <p:ph type="pic" idx="22" hasCustomPrompt="1"/>
          </p:nvPr>
        </p:nvSpPr>
        <p:spPr>
          <a:xfrm>
            <a:off x="5758422" y="2784303"/>
            <a:ext cx="3549897" cy="2080962"/>
          </a:xfrm>
          <a:prstGeom prst="parallelogram">
            <a:avLst>
              <a:gd name="adj" fmla="val 34684"/>
            </a:avLst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1400"/>
            </a:lvl1pPr>
            <a:lvl2pPr marL="342892" indent="0">
              <a:buNone/>
              <a:defRPr sz="2100"/>
            </a:lvl2pPr>
            <a:lvl3pPr marL="685783" indent="0">
              <a:buNone/>
              <a:defRPr sz="1800"/>
            </a:lvl3pPr>
            <a:lvl4pPr marL="1028675" indent="0">
              <a:buNone/>
              <a:defRPr sz="1500"/>
            </a:lvl4pPr>
            <a:lvl5pPr marL="1371566" indent="0">
              <a:buNone/>
              <a:defRPr sz="1500"/>
            </a:lvl5pPr>
            <a:lvl6pPr marL="1714457" indent="0">
              <a:buNone/>
              <a:defRPr sz="1500"/>
            </a:lvl6pPr>
            <a:lvl7pPr marL="2057348" indent="0">
              <a:buNone/>
              <a:defRPr sz="1500"/>
            </a:lvl7pPr>
            <a:lvl8pPr marL="2400240" indent="0">
              <a:buNone/>
              <a:defRPr sz="1500"/>
            </a:lvl8pPr>
            <a:lvl9pPr marL="2743132" indent="0">
              <a:buNone/>
              <a:defRPr sz="1500"/>
            </a:lvl9pPr>
          </a:lstStyle>
          <a:p>
            <a:r>
              <a:rPr lang="ru-RU"/>
              <a:t>Нажмите на иконку чтобы добавить картинку</a:t>
            </a:r>
          </a:p>
        </p:txBody>
      </p:sp>
      <p:sp>
        <p:nvSpPr>
          <p:cNvPr id="14" name="Картинка  3"/>
          <p:cNvSpPr>
            <a:spLocks noGrp="1"/>
          </p:cNvSpPr>
          <p:nvPr>
            <p:ph type="pic" idx="21" hasCustomPrompt="1"/>
          </p:nvPr>
        </p:nvSpPr>
        <p:spPr>
          <a:xfrm>
            <a:off x="2879211" y="2784303"/>
            <a:ext cx="3549897" cy="2080962"/>
          </a:xfrm>
          <a:prstGeom prst="parallelogram">
            <a:avLst>
              <a:gd name="adj" fmla="val 34684"/>
            </a:avLst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1400"/>
            </a:lvl1pPr>
            <a:lvl2pPr marL="342892" indent="0">
              <a:buNone/>
              <a:defRPr sz="2100"/>
            </a:lvl2pPr>
            <a:lvl3pPr marL="685783" indent="0">
              <a:buNone/>
              <a:defRPr sz="1800"/>
            </a:lvl3pPr>
            <a:lvl4pPr marL="1028675" indent="0">
              <a:buNone/>
              <a:defRPr sz="1500"/>
            </a:lvl4pPr>
            <a:lvl5pPr marL="1371566" indent="0">
              <a:buNone/>
              <a:defRPr sz="1500"/>
            </a:lvl5pPr>
            <a:lvl6pPr marL="1714457" indent="0">
              <a:buNone/>
              <a:defRPr sz="1500"/>
            </a:lvl6pPr>
            <a:lvl7pPr marL="2057348" indent="0">
              <a:buNone/>
              <a:defRPr sz="1500"/>
            </a:lvl7pPr>
            <a:lvl8pPr marL="2400240" indent="0">
              <a:buNone/>
              <a:defRPr sz="1500"/>
            </a:lvl8pPr>
            <a:lvl9pPr marL="2743132" indent="0">
              <a:buNone/>
              <a:defRPr sz="1500"/>
            </a:lvl9pPr>
          </a:lstStyle>
          <a:p>
            <a:r>
              <a:rPr lang="ru-RU"/>
              <a:t>Нажмите на иконку чтобы добавить картинку</a:t>
            </a:r>
          </a:p>
        </p:txBody>
      </p:sp>
      <p:sp>
        <p:nvSpPr>
          <p:cNvPr id="13" name="Картинка  4"/>
          <p:cNvSpPr>
            <a:spLocks noGrp="1"/>
          </p:cNvSpPr>
          <p:nvPr>
            <p:ph type="pic" idx="13" hasCustomPrompt="1"/>
          </p:nvPr>
        </p:nvSpPr>
        <p:spPr>
          <a:xfrm>
            <a:off x="0" y="2784303"/>
            <a:ext cx="3549897" cy="2080962"/>
          </a:xfrm>
          <a:prstGeom prst="parallelogram">
            <a:avLst>
              <a:gd name="adj" fmla="val 34684"/>
            </a:avLst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1400"/>
            </a:lvl1pPr>
            <a:lvl2pPr marL="342892" indent="0">
              <a:buNone/>
              <a:defRPr sz="2100"/>
            </a:lvl2pPr>
            <a:lvl3pPr marL="685783" indent="0">
              <a:buNone/>
              <a:defRPr sz="1800"/>
            </a:lvl3pPr>
            <a:lvl4pPr marL="1028675" indent="0">
              <a:buNone/>
              <a:defRPr sz="1500"/>
            </a:lvl4pPr>
            <a:lvl5pPr marL="1371566" indent="0">
              <a:buNone/>
              <a:defRPr sz="1500"/>
            </a:lvl5pPr>
            <a:lvl6pPr marL="1714457" indent="0">
              <a:buNone/>
              <a:defRPr sz="1500"/>
            </a:lvl6pPr>
            <a:lvl7pPr marL="2057348" indent="0">
              <a:buNone/>
              <a:defRPr sz="1500"/>
            </a:lvl7pPr>
            <a:lvl8pPr marL="2400240" indent="0">
              <a:buNone/>
              <a:defRPr sz="1500"/>
            </a:lvl8pPr>
            <a:lvl9pPr marL="2743132" indent="0">
              <a:buNone/>
              <a:defRPr sz="1500"/>
            </a:lvl9pPr>
          </a:lstStyle>
          <a:p>
            <a:r>
              <a:rPr lang="ru-RU"/>
              <a:t>Нажмите на иконку чтобы добавить картинку</a:t>
            </a:r>
            <a:endParaRPr lang="ru-RU" dirty="0"/>
          </a:p>
        </p:txBody>
      </p:sp>
      <p:sp>
        <p:nvSpPr>
          <p:cNvPr id="24" name="Треугольник 1"/>
          <p:cNvSpPr/>
          <p:nvPr/>
        </p:nvSpPr>
        <p:spPr>
          <a:xfrm>
            <a:off x="11544003" y="2979051"/>
            <a:ext cx="661712" cy="1904320"/>
          </a:xfrm>
          <a:custGeom>
            <a:avLst/>
            <a:gdLst>
              <a:gd name="connsiteX0" fmla="*/ 0 w 752070"/>
              <a:gd name="connsiteY0" fmla="*/ 0 h 2345175"/>
              <a:gd name="connsiteX1" fmla="*/ 752070 w 752070"/>
              <a:gd name="connsiteY1" fmla="*/ 0 h 2345175"/>
              <a:gd name="connsiteX2" fmla="*/ 752070 w 752070"/>
              <a:gd name="connsiteY2" fmla="*/ 2345175 h 2345175"/>
              <a:gd name="connsiteX3" fmla="*/ 0 w 752070"/>
              <a:gd name="connsiteY3" fmla="*/ 2345175 h 2345175"/>
              <a:gd name="connsiteX4" fmla="*/ 0 w 752070"/>
              <a:gd name="connsiteY4" fmla="*/ 0 h 2345175"/>
              <a:gd name="connsiteX0" fmla="*/ 0 w 752070"/>
              <a:gd name="connsiteY0" fmla="*/ 2345175 h 2345175"/>
              <a:gd name="connsiteX1" fmla="*/ 752070 w 752070"/>
              <a:gd name="connsiteY1" fmla="*/ 0 h 2345175"/>
              <a:gd name="connsiteX2" fmla="*/ 752070 w 752070"/>
              <a:gd name="connsiteY2" fmla="*/ 2345175 h 2345175"/>
              <a:gd name="connsiteX3" fmla="*/ 0 w 752070"/>
              <a:gd name="connsiteY3" fmla="*/ 2345175 h 2345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2070" h="2345175">
                <a:moveTo>
                  <a:pt x="0" y="2345175"/>
                </a:moveTo>
                <a:lnTo>
                  <a:pt x="752070" y="0"/>
                </a:lnTo>
                <a:lnTo>
                  <a:pt x="752070" y="2345175"/>
                </a:lnTo>
                <a:lnTo>
                  <a:pt x="0" y="2345175"/>
                </a:lnTo>
                <a:close/>
              </a:path>
            </a:pathLst>
          </a:custGeom>
          <a:solidFill>
            <a:schemeClr val="accent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350"/>
          </a:p>
        </p:txBody>
      </p:sp>
      <p:sp>
        <p:nvSpPr>
          <p:cNvPr id="25" name="Треугольник 2"/>
          <p:cNvSpPr/>
          <p:nvPr/>
        </p:nvSpPr>
        <p:spPr>
          <a:xfrm flipH="1" flipV="1">
            <a:off x="-9054" y="2766196"/>
            <a:ext cx="698126" cy="1968762"/>
          </a:xfrm>
          <a:custGeom>
            <a:avLst/>
            <a:gdLst>
              <a:gd name="connsiteX0" fmla="*/ 0 w 752070"/>
              <a:gd name="connsiteY0" fmla="*/ 0 h 2345175"/>
              <a:gd name="connsiteX1" fmla="*/ 752070 w 752070"/>
              <a:gd name="connsiteY1" fmla="*/ 0 h 2345175"/>
              <a:gd name="connsiteX2" fmla="*/ 752070 w 752070"/>
              <a:gd name="connsiteY2" fmla="*/ 2345175 h 2345175"/>
              <a:gd name="connsiteX3" fmla="*/ 0 w 752070"/>
              <a:gd name="connsiteY3" fmla="*/ 2345175 h 2345175"/>
              <a:gd name="connsiteX4" fmla="*/ 0 w 752070"/>
              <a:gd name="connsiteY4" fmla="*/ 0 h 2345175"/>
              <a:gd name="connsiteX0" fmla="*/ 0 w 752070"/>
              <a:gd name="connsiteY0" fmla="*/ 2345175 h 2345175"/>
              <a:gd name="connsiteX1" fmla="*/ 752070 w 752070"/>
              <a:gd name="connsiteY1" fmla="*/ 0 h 2345175"/>
              <a:gd name="connsiteX2" fmla="*/ 752070 w 752070"/>
              <a:gd name="connsiteY2" fmla="*/ 2345175 h 2345175"/>
              <a:gd name="connsiteX3" fmla="*/ 0 w 752070"/>
              <a:gd name="connsiteY3" fmla="*/ 2345175 h 2345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2070" h="2345175">
                <a:moveTo>
                  <a:pt x="0" y="2345175"/>
                </a:moveTo>
                <a:lnTo>
                  <a:pt x="752070" y="0"/>
                </a:lnTo>
                <a:lnTo>
                  <a:pt x="752070" y="2345175"/>
                </a:lnTo>
                <a:lnTo>
                  <a:pt x="0" y="2345175"/>
                </a:lnTo>
                <a:close/>
              </a:path>
            </a:pathLst>
          </a:custGeom>
          <a:solidFill>
            <a:schemeClr val="accent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350" dirty="0"/>
          </a:p>
        </p:txBody>
      </p:sp>
      <p:sp>
        <p:nvSpPr>
          <p:cNvPr id="20" name="Скругленный прямоугольник  1"/>
          <p:cNvSpPr/>
          <p:nvPr/>
        </p:nvSpPr>
        <p:spPr>
          <a:xfrm>
            <a:off x="2" y="-834"/>
            <a:ext cx="9695144" cy="372009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350"/>
          </a:p>
        </p:txBody>
      </p:sp>
      <p:sp>
        <p:nvSpPr>
          <p:cNvPr id="23" name="Параллелограмм  1"/>
          <p:cNvSpPr/>
          <p:nvPr/>
        </p:nvSpPr>
        <p:spPr>
          <a:xfrm>
            <a:off x="9984259" y="-8238"/>
            <a:ext cx="1376848" cy="379413"/>
          </a:xfrm>
          <a:prstGeom prst="parallelogram">
            <a:avLst>
              <a:gd name="adj" fmla="val 358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8" name="Параллелограмм  2"/>
          <p:cNvSpPr/>
          <p:nvPr/>
        </p:nvSpPr>
        <p:spPr>
          <a:xfrm>
            <a:off x="9374736" y="-8239"/>
            <a:ext cx="692766" cy="379413"/>
          </a:xfrm>
          <a:prstGeom prst="parallelogram">
            <a:avLst>
              <a:gd name="adj" fmla="val 35856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9" name="Заголовок"/>
          <p:cNvSpPr>
            <a:spLocks noGrp="1"/>
          </p:cNvSpPr>
          <p:nvPr>
            <p:ph type="title" hasCustomPrompt="1"/>
          </p:nvPr>
        </p:nvSpPr>
        <p:spPr>
          <a:xfrm>
            <a:off x="851834" y="793437"/>
            <a:ext cx="9619925" cy="707180"/>
          </a:xfrm>
        </p:spPr>
        <p:txBody>
          <a:bodyPr anchor="t">
            <a:noAutofit/>
          </a:bodyPr>
          <a:lstStyle>
            <a:lvl1pPr>
              <a:defRPr sz="3600"/>
            </a:lvl1pPr>
          </a:lstStyle>
          <a:p>
            <a:r>
              <a:rPr lang="ru-RU"/>
              <a:t>Введите заголовок</a:t>
            </a:r>
            <a:endParaRPr lang="ru-RU" dirty="0"/>
          </a:p>
        </p:txBody>
      </p:sp>
      <p:sp>
        <p:nvSpPr>
          <p:cNvPr id="26" name="Текст  5"/>
          <p:cNvSpPr>
            <a:spLocks noGrp="1"/>
          </p:cNvSpPr>
          <p:nvPr>
            <p:ph type="body" sz="quarter" idx="28" hasCustomPrompt="1"/>
          </p:nvPr>
        </p:nvSpPr>
        <p:spPr>
          <a:xfrm>
            <a:off x="873634" y="1673956"/>
            <a:ext cx="9157772" cy="981562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7350599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Продукты - плит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Картинка  1"/>
          <p:cNvSpPr>
            <a:spLocks noGrp="1"/>
          </p:cNvSpPr>
          <p:nvPr>
            <p:ph type="pic" sz="quarter" idx="15" hasCustomPrompt="1"/>
          </p:nvPr>
        </p:nvSpPr>
        <p:spPr>
          <a:xfrm>
            <a:off x="6420685" y="4329951"/>
            <a:ext cx="2094837" cy="193779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r>
              <a:rPr lang="ru-RU"/>
              <a:t>Нажмите на иконку чтобы добавить картинку</a:t>
            </a:r>
            <a:endParaRPr lang="ru-RU" dirty="0"/>
          </a:p>
        </p:txBody>
      </p:sp>
      <p:sp>
        <p:nvSpPr>
          <p:cNvPr id="17" name="Картинка  2"/>
          <p:cNvSpPr>
            <a:spLocks noGrp="1"/>
          </p:cNvSpPr>
          <p:nvPr>
            <p:ph type="pic" sz="quarter" idx="11" hasCustomPrompt="1"/>
          </p:nvPr>
        </p:nvSpPr>
        <p:spPr>
          <a:xfrm>
            <a:off x="989409" y="4329951"/>
            <a:ext cx="2094837" cy="193779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r>
              <a:rPr lang="ru-RU"/>
              <a:t>Нажмите на иконку чтобы добавить картинку</a:t>
            </a:r>
            <a:endParaRPr lang="ru-RU" dirty="0"/>
          </a:p>
        </p:txBody>
      </p:sp>
      <p:sp>
        <p:nvSpPr>
          <p:cNvPr id="18" name="Картинка  3"/>
          <p:cNvSpPr>
            <a:spLocks noGrp="1"/>
          </p:cNvSpPr>
          <p:nvPr>
            <p:ph type="pic" sz="quarter" idx="12" hasCustomPrompt="1"/>
          </p:nvPr>
        </p:nvSpPr>
        <p:spPr>
          <a:xfrm>
            <a:off x="6420687" y="1941812"/>
            <a:ext cx="2094837" cy="189761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r>
              <a:rPr lang="ru-RU"/>
              <a:t>Нажмите на иконку чтобы добавить картинку</a:t>
            </a:r>
            <a:endParaRPr lang="ru-RU" dirty="0"/>
          </a:p>
        </p:txBody>
      </p:sp>
      <p:sp>
        <p:nvSpPr>
          <p:cNvPr id="16" name="Картинка  4"/>
          <p:cNvSpPr>
            <a:spLocks noGrp="1"/>
          </p:cNvSpPr>
          <p:nvPr>
            <p:ph type="pic" sz="quarter" idx="10" hasCustomPrompt="1"/>
          </p:nvPr>
        </p:nvSpPr>
        <p:spPr>
          <a:xfrm>
            <a:off x="989411" y="1941811"/>
            <a:ext cx="2094837" cy="189761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r>
              <a:rPr lang="ru-RU"/>
              <a:t>Нажмите на иконку чтобы добавить картинку</a:t>
            </a:r>
            <a:endParaRPr lang="ru-RU" dirty="0"/>
          </a:p>
        </p:txBody>
      </p:sp>
      <p:sp>
        <p:nvSpPr>
          <p:cNvPr id="21" name="Текст  1"/>
          <p:cNvSpPr>
            <a:spLocks noGrp="1"/>
          </p:cNvSpPr>
          <p:nvPr>
            <p:ph type="body" sz="quarter" idx="16" hasCustomPrompt="1"/>
          </p:nvPr>
        </p:nvSpPr>
        <p:spPr>
          <a:xfrm>
            <a:off x="3260318" y="2376933"/>
            <a:ext cx="2705980" cy="1285244"/>
          </a:xfrm>
        </p:spPr>
        <p:txBody>
          <a:bodyPr>
            <a:noAutofit/>
          </a:bodyPr>
          <a:lstStyle>
            <a:lvl1pPr marL="0" indent="0" algn="l">
              <a:buNone/>
              <a:defRPr sz="1600"/>
            </a:lvl1pPr>
            <a:lvl2pPr marL="342900" indent="0" algn="ctr">
              <a:buNone/>
              <a:defRPr sz="1200"/>
            </a:lvl2pPr>
            <a:lvl3pPr marL="685800" indent="0" algn="ctr">
              <a:buNone/>
              <a:defRPr sz="12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22" name="Текст  2"/>
          <p:cNvSpPr>
            <a:spLocks noGrp="1"/>
          </p:cNvSpPr>
          <p:nvPr>
            <p:ph type="body" sz="quarter" idx="17" hasCustomPrompt="1"/>
          </p:nvPr>
        </p:nvSpPr>
        <p:spPr>
          <a:xfrm>
            <a:off x="3260318" y="4812020"/>
            <a:ext cx="2705980" cy="1334906"/>
          </a:xfrm>
        </p:spPr>
        <p:txBody>
          <a:bodyPr>
            <a:noAutofit/>
          </a:bodyPr>
          <a:lstStyle>
            <a:lvl1pPr marL="0" indent="0" algn="l">
              <a:buNone/>
              <a:defRPr sz="1600"/>
            </a:lvl1pPr>
            <a:lvl2pPr marL="342900" indent="0" algn="ctr">
              <a:buNone/>
              <a:defRPr sz="1200"/>
            </a:lvl2pPr>
            <a:lvl3pPr marL="685800" indent="0" algn="ctr">
              <a:buNone/>
              <a:defRPr sz="12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23" name="Текст  3"/>
          <p:cNvSpPr>
            <a:spLocks noGrp="1"/>
          </p:cNvSpPr>
          <p:nvPr>
            <p:ph type="body" sz="quarter" idx="18" hasCustomPrompt="1"/>
          </p:nvPr>
        </p:nvSpPr>
        <p:spPr>
          <a:xfrm>
            <a:off x="8691592" y="2376932"/>
            <a:ext cx="2690419" cy="1285246"/>
          </a:xfrm>
        </p:spPr>
        <p:txBody>
          <a:bodyPr>
            <a:noAutofit/>
          </a:bodyPr>
          <a:lstStyle>
            <a:lvl1pPr marL="0" indent="0" algn="l">
              <a:buNone/>
              <a:defRPr sz="1600"/>
            </a:lvl1pPr>
            <a:lvl2pPr marL="342900" indent="0" algn="ctr">
              <a:buNone/>
              <a:defRPr sz="1200"/>
            </a:lvl2pPr>
            <a:lvl3pPr marL="685800" indent="0" algn="ctr">
              <a:buNone/>
              <a:defRPr sz="12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24" name="Текст  4"/>
          <p:cNvSpPr>
            <a:spLocks noGrp="1"/>
          </p:cNvSpPr>
          <p:nvPr>
            <p:ph type="body" sz="quarter" idx="19" hasCustomPrompt="1"/>
          </p:nvPr>
        </p:nvSpPr>
        <p:spPr>
          <a:xfrm>
            <a:off x="8691592" y="4812021"/>
            <a:ext cx="2690419" cy="1334907"/>
          </a:xfrm>
        </p:spPr>
        <p:txBody>
          <a:bodyPr>
            <a:noAutofit/>
          </a:bodyPr>
          <a:lstStyle>
            <a:lvl1pPr marL="0" indent="0" algn="l">
              <a:buNone/>
              <a:defRPr sz="1600"/>
            </a:lvl1pPr>
            <a:lvl2pPr marL="342900" indent="0" algn="ctr">
              <a:buNone/>
              <a:defRPr sz="1200"/>
            </a:lvl2pPr>
            <a:lvl3pPr marL="685800" indent="0" algn="ctr">
              <a:buNone/>
              <a:defRPr sz="12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3" name="Текст  5"/>
          <p:cNvSpPr>
            <a:spLocks noGrp="1"/>
          </p:cNvSpPr>
          <p:nvPr>
            <p:ph type="body" sz="quarter" idx="20" hasCustomPrompt="1"/>
          </p:nvPr>
        </p:nvSpPr>
        <p:spPr>
          <a:xfrm>
            <a:off x="3258620" y="1952381"/>
            <a:ext cx="2707677" cy="412750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accent2"/>
                </a:solidFill>
                <a:latin typeface="+mj-lt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3" name="Текст  6"/>
          <p:cNvSpPr>
            <a:spLocks noGrp="1"/>
          </p:cNvSpPr>
          <p:nvPr>
            <p:ph type="body" sz="quarter" idx="21" hasCustomPrompt="1"/>
          </p:nvPr>
        </p:nvSpPr>
        <p:spPr>
          <a:xfrm>
            <a:off x="8691592" y="1952381"/>
            <a:ext cx="2690419" cy="412750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accent2"/>
                </a:solidFill>
                <a:latin typeface="+mj-lt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4" name="Текст  7"/>
          <p:cNvSpPr>
            <a:spLocks noGrp="1"/>
          </p:cNvSpPr>
          <p:nvPr>
            <p:ph type="body" sz="quarter" idx="22" hasCustomPrompt="1"/>
          </p:nvPr>
        </p:nvSpPr>
        <p:spPr>
          <a:xfrm>
            <a:off x="3258620" y="4391125"/>
            <a:ext cx="2707677" cy="412750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accent2"/>
                </a:solidFill>
                <a:latin typeface="+mj-lt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5" name="Текст  8"/>
          <p:cNvSpPr>
            <a:spLocks noGrp="1"/>
          </p:cNvSpPr>
          <p:nvPr>
            <p:ph type="body" sz="quarter" idx="23" hasCustomPrompt="1"/>
          </p:nvPr>
        </p:nvSpPr>
        <p:spPr>
          <a:xfrm>
            <a:off x="8690545" y="4391125"/>
            <a:ext cx="2690419" cy="412750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accent2"/>
                </a:solidFill>
                <a:latin typeface="+mj-lt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25" name="Скругленный прямоугольник  1"/>
          <p:cNvSpPr/>
          <p:nvPr/>
        </p:nvSpPr>
        <p:spPr>
          <a:xfrm>
            <a:off x="2" y="-834"/>
            <a:ext cx="9695144" cy="372009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350"/>
          </a:p>
        </p:txBody>
      </p:sp>
      <p:sp>
        <p:nvSpPr>
          <p:cNvPr id="28" name="Параллелограмм  1"/>
          <p:cNvSpPr/>
          <p:nvPr/>
        </p:nvSpPr>
        <p:spPr>
          <a:xfrm>
            <a:off x="9984259" y="-8238"/>
            <a:ext cx="1376848" cy="379413"/>
          </a:xfrm>
          <a:prstGeom prst="parallelogram">
            <a:avLst>
              <a:gd name="adj" fmla="val 358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9" name="Параллелограмм  2"/>
          <p:cNvSpPr/>
          <p:nvPr/>
        </p:nvSpPr>
        <p:spPr>
          <a:xfrm>
            <a:off x="9374736" y="-8239"/>
            <a:ext cx="692766" cy="379413"/>
          </a:xfrm>
          <a:prstGeom prst="parallelogram">
            <a:avLst>
              <a:gd name="adj" fmla="val 35856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7" name="Заголовок"/>
          <p:cNvSpPr>
            <a:spLocks noGrp="1"/>
          </p:cNvSpPr>
          <p:nvPr>
            <p:ph type="title" hasCustomPrompt="1"/>
          </p:nvPr>
        </p:nvSpPr>
        <p:spPr>
          <a:xfrm>
            <a:off x="851834" y="793437"/>
            <a:ext cx="9619925" cy="727580"/>
          </a:xfrm>
        </p:spPr>
        <p:txBody>
          <a:bodyPr anchor="t">
            <a:noAutofit/>
          </a:bodyPr>
          <a:lstStyle>
            <a:lvl1pPr>
              <a:defRPr sz="3600"/>
            </a:lvl1pPr>
          </a:lstStyle>
          <a:p>
            <a:r>
              <a:rPr lang="ru-RU"/>
              <a:t>Введите заголовок</a:t>
            </a:r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7924000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Виде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Видео  1"/>
          <p:cNvSpPr>
            <a:spLocks noGrp="1"/>
          </p:cNvSpPr>
          <p:nvPr>
            <p:ph type="media" sz="quarter" idx="20" hasCustomPrompt="1"/>
          </p:nvPr>
        </p:nvSpPr>
        <p:spPr>
          <a:xfrm>
            <a:off x="3023285" y="2831651"/>
            <a:ext cx="6137191" cy="3450256"/>
          </a:xfrm>
        </p:spPr>
        <p:txBody>
          <a:bodyPr/>
          <a:lstStyle/>
          <a:p>
            <a:r>
              <a:rPr lang="ru-RU"/>
              <a:t>Нажмите на иконку чтобы добавить видео</a:t>
            </a:r>
            <a:endParaRPr lang="en-US"/>
          </a:p>
        </p:txBody>
      </p:sp>
      <p:sp>
        <p:nvSpPr>
          <p:cNvPr id="7" name="Скругленный прямоугольник  1"/>
          <p:cNvSpPr/>
          <p:nvPr/>
        </p:nvSpPr>
        <p:spPr>
          <a:xfrm>
            <a:off x="1" y="-834"/>
            <a:ext cx="10247871" cy="372009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350"/>
          </a:p>
        </p:txBody>
      </p:sp>
      <p:sp>
        <p:nvSpPr>
          <p:cNvPr id="8" name="Параллелограмм  1"/>
          <p:cNvSpPr/>
          <p:nvPr/>
        </p:nvSpPr>
        <p:spPr>
          <a:xfrm>
            <a:off x="9984259" y="-8238"/>
            <a:ext cx="1618733" cy="379413"/>
          </a:xfrm>
          <a:prstGeom prst="parallelogram">
            <a:avLst>
              <a:gd name="adj" fmla="val 358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Параллелограмм  2"/>
          <p:cNvSpPr/>
          <p:nvPr/>
        </p:nvSpPr>
        <p:spPr>
          <a:xfrm>
            <a:off x="9285045" y="-8239"/>
            <a:ext cx="820035" cy="379413"/>
          </a:xfrm>
          <a:prstGeom prst="parallelogram">
            <a:avLst>
              <a:gd name="adj" fmla="val 35856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Заголовок"/>
          <p:cNvSpPr>
            <a:spLocks noGrp="1"/>
          </p:cNvSpPr>
          <p:nvPr>
            <p:ph type="title" hasCustomPrompt="1"/>
          </p:nvPr>
        </p:nvSpPr>
        <p:spPr>
          <a:xfrm>
            <a:off x="851834" y="793437"/>
            <a:ext cx="9619925" cy="625930"/>
          </a:xfrm>
        </p:spPr>
        <p:txBody>
          <a:bodyPr anchor="t">
            <a:noAutofit/>
          </a:bodyPr>
          <a:lstStyle>
            <a:lvl1pPr>
              <a:defRPr sz="3600"/>
            </a:lvl1pPr>
          </a:lstStyle>
          <a:p>
            <a:r>
              <a:rPr lang="ru-RU"/>
              <a:t>Введите заголовок</a:t>
            </a:r>
            <a:endParaRPr lang="ru-RU" dirty="0"/>
          </a:p>
        </p:txBody>
      </p:sp>
      <p:sp>
        <p:nvSpPr>
          <p:cNvPr id="11" name="Текст  1"/>
          <p:cNvSpPr>
            <a:spLocks noGrp="1"/>
          </p:cNvSpPr>
          <p:nvPr>
            <p:ph type="body" sz="quarter" idx="28" hasCustomPrompt="1"/>
          </p:nvPr>
        </p:nvSpPr>
        <p:spPr>
          <a:xfrm>
            <a:off x="838200" y="1547777"/>
            <a:ext cx="9996814" cy="957428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6817090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Ключевая мысл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Картинка  1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ru-RU"/>
              <a:t>Нажмите на иконку чтобы добавить картинку</a:t>
            </a:r>
            <a:endParaRPr lang="en-US" dirty="0"/>
          </a:p>
        </p:txBody>
      </p:sp>
      <p:sp>
        <p:nvSpPr>
          <p:cNvPr id="5" name="Текст  1"/>
          <p:cNvSpPr>
            <a:spLocks noGrp="1"/>
          </p:cNvSpPr>
          <p:nvPr>
            <p:ph type="body" sz="quarter" idx="11" hasCustomPrompt="1"/>
          </p:nvPr>
        </p:nvSpPr>
        <p:spPr>
          <a:xfrm>
            <a:off x="1270072" y="2466324"/>
            <a:ext cx="3738656" cy="3509050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7" name="Текст  2"/>
          <p:cNvSpPr>
            <a:spLocks noGrp="1"/>
          </p:cNvSpPr>
          <p:nvPr>
            <p:ph type="body" sz="quarter" idx="20" hasCustomPrompt="1"/>
          </p:nvPr>
        </p:nvSpPr>
        <p:spPr>
          <a:xfrm>
            <a:off x="1270074" y="1841326"/>
            <a:ext cx="3128932" cy="631074"/>
          </a:xfrm>
        </p:spPr>
        <p:txBody>
          <a:bodyPr>
            <a:noAutofit/>
          </a:bodyPr>
          <a:lstStyle>
            <a:lvl1pPr algn="l">
              <a:defRPr sz="2000" b="1" baseline="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5709249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Процес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Текст  1"/>
          <p:cNvSpPr>
            <a:spLocks noGrp="1"/>
          </p:cNvSpPr>
          <p:nvPr>
            <p:ph type="body" sz="quarter" idx="16" hasCustomPrompt="1"/>
          </p:nvPr>
        </p:nvSpPr>
        <p:spPr>
          <a:xfrm>
            <a:off x="928501" y="4914991"/>
            <a:ext cx="2047289" cy="1221558"/>
          </a:xfrm>
        </p:spPr>
        <p:txBody>
          <a:bodyPr>
            <a:noAutofit/>
          </a:bodyPr>
          <a:lstStyle>
            <a:lvl1pPr marL="0" indent="0" algn="l">
              <a:buNone/>
              <a:defRPr sz="1600"/>
            </a:lvl1pPr>
            <a:lvl2pPr marL="342892" indent="0" algn="ctr">
              <a:buNone/>
              <a:defRPr sz="1200"/>
            </a:lvl2pPr>
            <a:lvl3pPr marL="685783" indent="0" algn="ctr">
              <a:buNone/>
              <a:defRPr sz="120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3" name="Текст  2"/>
          <p:cNvSpPr>
            <a:spLocks noGrp="1"/>
          </p:cNvSpPr>
          <p:nvPr>
            <p:ph type="body" sz="quarter" idx="17" hasCustomPrompt="1"/>
          </p:nvPr>
        </p:nvSpPr>
        <p:spPr>
          <a:xfrm>
            <a:off x="3428601" y="4900193"/>
            <a:ext cx="2047289" cy="1221558"/>
          </a:xfrm>
        </p:spPr>
        <p:txBody>
          <a:bodyPr>
            <a:noAutofit/>
          </a:bodyPr>
          <a:lstStyle>
            <a:lvl1pPr marL="0" indent="0" algn="l">
              <a:buNone/>
              <a:defRPr sz="1600"/>
            </a:lvl1pPr>
            <a:lvl2pPr marL="342892" indent="0" algn="ctr">
              <a:buNone/>
              <a:defRPr sz="1200"/>
            </a:lvl2pPr>
            <a:lvl3pPr marL="685783" indent="0" algn="ctr">
              <a:buNone/>
              <a:defRPr sz="120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4" name="Текст  3"/>
          <p:cNvSpPr>
            <a:spLocks noGrp="1"/>
          </p:cNvSpPr>
          <p:nvPr>
            <p:ph type="body" sz="quarter" idx="18" hasCustomPrompt="1"/>
          </p:nvPr>
        </p:nvSpPr>
        <p:spPr>
          <a:xfrm>
            <a:off x="5940526" y="4900193"/>
            <a:ext cx="2047289" cy="1221558"/>
          </a:xfrm>
        </p:spPr>
        <p:txBody>
          <a:bodyPr>
            <a:noAutofit/>
          </a:bodyPr>
          <a:lstStyle>
            <a:lvl1pPr marL="0" indent="0" algn="l">
              <a:buNone/>
              <a:defRPr sz="1600"/>
            </a:lvl1pPr>
            <a:lvl2pPr marL="342892" indent="0" algn="ctr">
              <a:buNone/>
              <a:defRPr sz="1200"/>
            </a:lvl2pPr>
            <a:lvl3pPr marL="685783" indent="0" algn="ctr">
              <a:buNone/>
              <a:defRPr sz="120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5" name="Текст  4"/>
          <p:cNvSpPr>
            <a:spLocks noGrp="1"/>
          </p:cNvSpPr>
          <p:nvPr>
            <p:ph type="body" sz="quarter" idx="19" hasCustomPrompt="1"/>
          </p:nvPr>
        </p:nvSpPr>
        <p:spPr>
          <a:xfrm>
            <a:off x="8428801" y="4914991"/>
            <a:ext cx="2047289" cy="1221558"/>
          </a:xfrm>
        </p:spPr>
        <p:txBody>
          <a:bodyPr>
            <a:noAutofit/>
          </a:bodyPr>
          <a:lstStyle>
            <a:lvl1pPr marL="0" indent="0" algn="l">
              <a:buNone/>
              <a:defRPr sz="1600"/>
            </a:lvl1pPr>
            <a:lvl2pPr marL="342892" indent="0" algn="ctr">
              <a:buNone/>
              <a:defRPr sz="1200"/>
            </a:lvl2pPr>
            <a:lvl3pPr marL="685783" indent="0" algn="ctr">
              <a:buNone/>
              <a:defRPr sz="120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29" name="Картинка  1"/>
          <p:cNvSpPr>
            <a:spLocks noGrp="1"/>
          </p:cNvSpPr>
          <p:nvPr>
            <p:ph type="pic" sz="quarter" idx="24" hasCustomPrompt="1"/>
          </p:nvPr>
        </p:nvSpPr>
        <p:spPr>
          <a:xfrm>
            <a:off x="8428799" y="2924377"/>
            <a:ext cx="2661031" cy="1633114"/>
          </a:xfrm>
          <a:custGeom>
            <a:avLst/>
            <a:gdLst>
              <a:gd name="connsiteX0" fmla="*/ 0 w 2661031"/>
              <a:gd name="connsiteY0" fmla="*/ 0 h 1633114"/>
              <a:gd name="connsiteX1" fmla="*/ 2009239 w 2661031"/>
              <a:gd name="connsiteY1" fmla="*/ 0 h 1633114"/>
              <a:gd name="connsiteX2" fmla="*/ 2661031 w 2661031"/>
              <a:gd name="connsiteY2" fmla="*/ 816557 h 1633114"/>
              <a:gd name="connsiteX3" fmla="*/ 2009239 w 2661031"/>
              <a:gd name="connsiteY3" fmla="*/ 1633114 h 1633114"/>
              <a:gd name="connsiteX4" fmla="*/ 0 w 2661031"/>
              <a:gd name="connsiteY4" fmla="*/ 1633114 h 1633114"/>
              <a:gd name="connsiteX5" fmla="*/ 0 w 2661031"/>
              <a:gd name="connsiteY5" fmla="*/ 0 h 1633114"/>
              <a:gd name="connsiteX0" fmla="*/ 12 w 2661043"/>
              <a:gd name="connsiteY0" fmla="*/ 0 h 1633114"/>
              <a:gd name="connsiteX1" fmla="*/ 2009251 w 2661043"/>
              <a:gd name="connsiteY1" fmla="*/ 0 h 1633114"/>
              <a:gd name="connsiteX2" fmla="*/ 2661043 w 2661043"/>
              <a:gd name="connsiteY2" fmla="*/ 816557 h 1633114"/>
              <a:gd name="connsiteX3" fmla="*/ 2009251 w 2661043"/>
              <a:gd name="connsiteY3" fmla="*/ 1633114 h 1633114"/>
              <a:gd name="connsiteX4" fmla="*/ 12 w 2661043"/>
              <a:gd name="connsiteY4" fmla="*/ 1633114 h 1633114"/>
              <a:gd name="connsiteX5" fmla="*/ 657384 w 2661043"/>
              <a:gd name="connsiteY5" fmla="*/ 787697 h 1633114"/>
              <a:gd name="connsiteX6" fmla="*/ 12 w 2661043"/>
              <a:gd name="connsiteY6" fmla="*/ 0 h 1633114"/>
              <a:gd name="connsiteX0" fmla="*/ 17 w 2661048"/>
              <a:gd name="connsiteY0" fmla="*/ 0 h 1633114"/>
              <a:gd name="connsiteX1" fmla="*/ 2009256 w 2661048"/>
              <a:gd name="connsiteY1" fmla="*/ 0 h 1633114"/>
              <a:gd name="connsiteX2" fmla="*/ 2661048 w 2661048"/>
              <a:gd name="connsiteY2" fmla="*/ 816557 h 1633114"/>
              <a:gd name="connsiteX3" fmla="*/ 2009256 w 2661048"/>
              <a:gd name="connsiteY3" fmla="*/ 1633114 h 1633114"/>
              <a:gd name="connsiteX4" fmla="*/ 17 w 2661048"/>
              <a:gd name="connsiteY4" fmla="*/ 1633114 h 1633114"/>
              <a:gd name="connsiteX5" fmla="*/ 657389 w 2661048"/>
              <a:gd name="connsiteY5" fmla="*/ 787697 h 1633114"/>
              <a:gd name="connsiteX6" fmla="*/ 17 w 2661048"/>
              <a:gd name="connsiteY6" fmla="*/ 0 h 1633114"/>
              <a:gd name="connsiteX0" fmla="*/ 17 w 2661048"/>
              <a:gd name="connsiteY0" fmla="*/ 0 h 1633114"/>
              <a:gd name="connsiteX1" fmla="*/ 2009256 w 2661048"/>
              <a:gd name="connsiteY1" fmla="*/ 0 h 1633114"/>
              <a:gd name="connsiteX2" fmla="*/ 2661048 w 2661048"/>
              <a:gd name="connsiteY2" fmla="*/ 816557 h 1633114"/>
              <a:gd name="connsiteX3" fmla="*/ 2009256 w 2661048"/>
              <a:gd name="connsiteY3" fmla="*/ 1633114 h 1633114"/>
              <a:gd name="connsiteX4" fmla="*/ 17 w 2661048"/>
              <a:gd name="connsiteY4" fmla="*/ 1633114 h 1633114"/>
              <a:gd name="connsiteX5" fmla="*/ 657389 w 2661048"/>
              <a:gd name="connsiteY5" fmla="*/ 787697 h 1633114"/>
              <a:gd name="connsiteX6" fmla="*/ 17 w 2661048"/>
              <a:gd name="connsiteY6" fmla="*/ 0 h 1633114"/>
              <a:gd name="connsiteX0" fmla="*/ 0 w 2661031"/>
              <a:gd name="connsiteY0" fmla="*/ 0 h 1633114"/>
              <a:gd name="connsiteX1" fmla="*/ 2009239 w 2661031"/>
              <a:gd name="connsiteY1" fmla="*/ 0 h 1633114"/>
              <a:gd name="connsiteX2" fmla="*/ 2661031 w 2661031"/>
              <a:gd name="connsiteY2" fmla="*/ 816557 h 1633114"/>
              <a:gd name="connsiteX3" fmla="*/ 2009239 w 2661031"/>
              <a:gd name="connsiteY3" fmla="*/ 1633114 h 1633114"/>
              <a:gd name="connsiteX4" fmla="*/ 0 w 2661031"/>
              <a:gd name="connsiteY4" fmla="*/ 1633114 h 1633114"/>
              <a:gd name="connsiteX5" fmla="*/ 657372 w 2661031"/>
              <a:gd name="connsiteY5" fmla="*/ 787697 h 1633114"/>
              <a:gd name="connsiteX6" fmla="*/ 0 w 2661031"/>
              <a:gd name="connsiteY6" fmla="*/ 0 h 1633114"/>
              <a:gd name="connsiteX0" fmla="*/ 0 w 2661031"/>
              <a:gd name="connsiteY0" fmla="*/ 0 h 1633114"/>
              <a:gd name="connsiteX1" fmla="*/ 2009239 w 2661031"/>
              <a:gd name="connsiteY1" fmla="*/ 0 h 1633114"/>
              <a:gd name="connsiteX2" fmla="*/ 2661031 w 2661031"/>
              <a:gd name="connsiteY2" fmla="*/ 816557 h 1633114"/>
              <a:gd name="connsiteX3" fmla="*/ 2009239 w 2661031"/>
              <a:gd name="connsiteY3" fmla="*/ 1633114 h 1633114"/>
              <a:gd name="connsiteX4" fmla="*/ 0 w 2661031"/>
              <a:gd name="connsiteY4" fmla="*/ 1633114 h 1633114"/>
              <a:gd name="connsiteX5" fmla="*/ 682085 w 2661031"/>
              <a:gd name="connsiteY5" fmla="*/ 812411 h 1633114"/>
              <a:gd name="connsiteX6" fmla="*/ 0 w 2661031"/>
              <a:gd name="connsiteY6" fmla="*/ 0 h 1633114"/>
              <a:gd name="connsiteX0" fmla="*/ 0 w 2661031"/>
              <a:gd name="connsiteY0" fmla="*/ 0 h 1633114"/>
              <a:gd name="connsiteX1" fmla="*/ 2009239 w 2661031"/>
              <a:gd name="connsiteY1" fmla="*/ 0 h 1633114"/>
              <a:gd name="connsiteX2" fmla="*/ 2661031 w 2661031"/>
              <a:gd name="connsiteY2" fmla="*/ 816557 h 1633114"/>
              <a:gd name="connsiteX3" fmla="*/ 2009239 w 2661031"/>
              <a:gd name="connsiteY3" fmla="*/ 1633114 h 1633114"/>
              <a:gd name="connsiteX4" fmla="*/ 0 w 2661031"/>
              <a:gd name="connsiteY4" fmla="*/ 1633114 h 1633114"/>
              <a:gd name="connsiteX5" fmla="*/ 682085 w 2661031"/>
              <a:gd name="connsiteY5" fmla="*/ 812411 h 1633114"/>
              <a:gd name="connsiteX6" fmla="*/ 0 w 2661031"/>
              <a:gd name="connsiteY6" fmla="*/ 0 h 1633114"/>
              <a:gd name="connsiteX0" fmla="*/ 0 w 2661031"/>
              <a:gd name="connsiteY0" fmla="*/ 0 h 1633114"/>
              <a:gd name="connsiteX1" fmla="*/ 2009239 w 2661031"/>
              <a:gd name="connsiteY1" fmla="*/ 0 h 1633114"/>
              <a:gd name="connsiteX2" fmla="*/ 2661031 w 2661031"/>
              <a:gd name="connsiteY2" fmla="*/ 816557 h 1633114"/>
              <a:gd name="connsiteX3" fmla="*/ 2009239 w 2661031"/>
              <a:gd name="connsiteY3" fmla="*/ 1633114 h 1633114"/>
              <a:gd name="connsiteX4" fmla="*/ 0 w 2661031"/>
              <a:gd name="connsiteY4" fmla="*/ 1633114 h 1633114"/>
              <a:gd name="connsiteX5" fmla="*/ 682085 w 2661031"/>
              <a:gd name="connsiteY5" fmla="*/ 812411 h 1633114"/>
              <a:gd name="connsiteX6" fmla="*/ 0 w 2661031"/>
              <a:gd name="connsiteY6" fmla="*/ 0 h 1633114"/>
              <a:gd name="connsiteX0" fmla="*/ 0 w 2661031"/>
              <a:gd name="connsiteY0" fmla="*/ 0 h 1633114"/>
              <a:gd name="connsiteX1" fmla="*/ 2009239 w 2661031"/>
              <a:gd name="connsiteY1" fmla="*/ 0 h 1633114"/>
              <a:gd name="connsiteX2" fmla="*/ 2661031 w 2661031"/>
              <a:gd name="connsiteY2" fmla="*/ 816557 h 1633114"/>
              <a:gd name="connsiteX3" fmla="*/ 2009239 w 2661031"/>
              <a:gd name="connsiteY3" fmla="*/ 1633114 h 1633114"/>
              <a:gd name="connsiteX4" fmla="*/ 0 w 2661031"/>
              <a:gd name="connsiteY4" fmla="*/ 1633114 h 1633114"/>
              <a:gd name="connsiteX5" fmla="*/ 682085 w 2661031"/>
              <a:gd name="connsiteY5" fmla="*/ 812411 h 1633114"/>
              <a:gd name="connsiteX6" fmla="*/ 0 w 2661031"/>
              <a:gd name="connsiteY6" fmla="*/ 0 h 1633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61031" h="1633114">
                <a:moveTo>
                  <a:pt x="0" y="0"/>
                </a:moveTo>
                <a:lnTo>
                  <a:pt x="2009239" y="0"/>
                </a:lnTo>
                <a:lnTo>
                  <a:pt x="2661031" y="816557"/>
                </a:lnTo>
                <a:lnTo>
                  <a:pt x="2009239" y="1633114"/>
                </a:lnTo>
                <a:lnTo>
                  <a:pt x="0" y="1633114"/>
                </a:lnTo>
                <a:cubicBezTo>
                  <a:pt x="309739" y="1252454"/>
                  <a:pt x="495913" y="1028314"/>
                  <a:pt x="682085" y="812411"/>
                </a:cubicBezTo>
                <a:cubicBezTo>
                  <a:pt x="438247" y="549844"/>
                  <a:pt x="227362" y="270804"/>
                  <a:pt x="0" y="0"/>
                </a:cubicBezTo>
                <a:close/>
              </a:path>
            </a:pathLst>
          </a:custGeom>
          <a:solidFill>
            <a:schemeClr val="tx2">
              <a:lumMod val="10000"/>
              <a:lumOff val="90000"/>
            </a:schemeClr>
          </a:solidFill>
        </p:spPr>
        <p:txBody>
          <a:bodyPr/>
          <a:lstStyle/>
          <a:p>
            <a:r>
              <a:rPr lang="ru-RU"/>
              <a:t>Нажмите на иконку чтобы добавить картинку</a:t>
            </a:r>
          </a:p>
        </p:txBody>
      </p:sp>
      <p:sp>
        <p:nvSpPr>
          <p:cNvPr id="28" name="Картинка  2"/>
          <p:cNvSpPr>
            <a:spLocks noGrp="1"/>
          </p:cNvSpPr>
          <p:nvPr>
            <p:ph type="pic" sz="quarter" idx="23" hasCustomPrompt="1"/>
          </p:nvPr>
        </p:nvSpPr>
        <p:spPr>
          <a:xfrm>
            <a:off x="5928701" y="2924377"/>
            <a:ext cx="2661031" cy="1633114"/>
          </a:xfrm>
          <a:custGeom>
            <a:avLst/>
            <a:gdLst>
              <a:gd name="connsiteX0" fmla="*/ 0 w 2661031"/>
              <a:gd name="connsiteY0" fmla="*/ 0 h 1633114"/>
              <a:gd name="connsiteX1" fmla="*/ 2009239 w 2661031"/>
              <a:gd name="connsiteY1" fmla="*/ 0 h 1633114"/>
              <a:gd name="connsiteX2" fmla="*/ 2661031 w 2661031"/>
              <a:gd name="connsiteY2" fmla="*/ 816557 h 1633114"/>
              <a:gd name="connsiteX3" fmla="*/ 2009239 w 2661031"/>
              <a:gd name="connsiteY3" fmla="*/ 1633114 h 1633114"/>
              <a:gd name="connsiteX4" fmla="*/ 0 w 2661031"/>
              <a:gd name="connsiteY4" fmla="*/ 1633114 h 1633114"/>
              <a:gd name="connsiteX5" fmla="*/ 0 w 2661031"/>
              <a:gd name="connsiteY5" fmla="*/ 0 h 1633114"/>
              <a:gd name="connsiteX0" fmla="*/ 12 w 2661043"/>
              <a:gd name="connsiteY0" fmla="*/ 0 h 1633114"/>
              <a:gd name="connsiteX1" fmla="*/ 2009251 w 2661043"/>
              <a:gd name="connsiteY1" fmla="*/ 0 h 1633114"/>
              <a:gd name="connsiteX2" fmla="*/ 2661043 w 2661043"/>
              <a:gd name="connsiteY2" fmla="*/ 816557 h 1633114"/>
              <a:gd name="connsiteX3" fmla="*/ 2009251 w 2661043"/>
              <a:gd name="connsiteY3" fmla="*/ 1633114 h 1633114"/>
              <a:gd name="connsiteX4" fmla="*/ 12 w 2661043"/>
              <a:gd name="connsiteY4" fmla="*/ 1633114 h 1633114"/>
              <a:gd name="connsiteX5" fmla="*/ 657384 w 2661043"/>
              <a:gd name="connsiteY5" fmla="*/ 787697 h 1633114"/>
              <a:gd name="connsiteX6" fmla="*/ 12 w 2661043"/>
              <a:gd name="connsiteY6" fmla="*/ 0 h 1633114"/>
              <a:gd name="connsiteX0" fmla="*/ 17 w 2661048"/>
              <a:gd name="connsiteY0" fmla="*/ 0 h 1633114"/>
              <a:gd name="connsiteX1" fmla="*/ 2009256 w 2661048"/>
              <a:gd name="connsiteY1" fmla="*/ 0 h 1633114"/>
              <a:gd name="connsiteX2" fmla="*/ 2661048 w 2661048"/>
              <a:gd name="connsiteY2" fmla="*/ 816557 h 1633114"/>
              <a:gd name="connsiteX3" fmla="*/ 2009256 w 2661048"/>
              <a:gd name="connsiteY3" fmla="*/ 1633114 h 1633114"/>
              <a:gd name="connsiteX4" fmla="*/ 17 w 2661048"/>
              <a:gd name="connsiteY4" fmla="*/ 1633114 h 1633114"/>
              <a:gd name="connsiteX5" fmla="*/ 657389 w 2661048"/>
              <a:gd name="connsiteY5" fmla="*/ 787697 h 1633114"/>
              <a:gd name="connsiteX6" fmla="*/ 17 w 2661048"/>
              <a:gd name="connsiteY6" fmla="*/ 0 h 1633114"/>
              <a:gd name="connsiteX0" fmla="*/ 17 w 2661048"/>
              <a:gd name="connsiteY0" fmla="*/ 0 h 1633114"/>
              <a:gd name="connsiteX1" fmla="*/ 2009256 w 2661048"/>
              <a:gd name="connsiteY1" fmla="*/ 0 h 1633114"/>
              <a:gd name="connsiteX2" fmla="*/ 2661048 w 2661048"/>
              <a:gd name="connsiteY2" fmla="*/ 816557 h 1633114"/>
              <a:gd name="connsiteX3" fmla="*/ 2009256 w 2661048"/>
              <a:gd name="connsiteY3" fmla="*/ 1633114 h 1633114"/>
              <a:gd name="connsiteX4" fmla="*/ 17 w 2661048"/>
              <a:gd name="connsiteY4" fmla="*/ 1633114 h 1633114"/>
              <a:gd name="connsiteX5" fmla="*/ 657389 w 2661048"/>
              <a:gd name="connsiteY5" fmla="*/ 787697 h 1633114"/>
              <a:gd name="connsiteX6" fmla="*/ 17 w 2661048"/>
              <a:gd name="connsiteY6" fmla="*/ 0 h 1633114"/>
              <a:gd name="connsiteX0" fmla="*/ 0 w 2661031"/>
              <a:gd name="connsiteY0" fmla="*/ 0 h 1633114"/>
              <a:gd name="connsiteX1" fmla="*/ 2009239 w 2661031"/>
              <a:gd name="connsiteY1" fmla="*/ 0 h 1633114"/>
              <a:gd name="connsiteX2" fmla="*/ 2661031 w 2661031"/>
              <a:gd name="connsiteY2" fmla="*/ 816557 h 1633114"/>
              <a:gd name="connsiteX3" fmla="*/ 2009239 w 2661031"/>
              <a:gd name="connsiteY3" fmla="*/ 1633114 h 1633114"/>
              <a:gd name="connsiteX4" fmla="*/ 0 w 2661031"/>
              <a:gd name="connsiteY4" fmla="*/ 1633114 h 1633114"/>
              <a:gd name="connsiteX5" fmla="*/ 657372 w 2661031"/>
              <a:gd name="connsiteY5" fmla="*/ 787697 h 1633114"/>
              <a:gd name="connsiteX6" fmla="*/ 0 w 2661031"/>
              <a:gd name="connsiteY6" fmla="*/ 0 h 1633114"/>
              <a:gd name="connsiteX0" fmla="*/ 0 w 2661031"/>
              <a:gd name="connsiteY0" fmla="*/ 0 h 1633114"/>
              <a:gd name="connsiteX1" fmla="*/ 2009239 w 2661031"/>
              <a:gd name="connsiteY1" fmla="*/ 0 h 1633114"/>
              <a:gd name="connsiteX2" fmla="*/ 2661031 w 2661031"/>
              <a:gd name="connsiteY2" fmla="*/ 816557 h 1633114"/>
              <a:gd name="connsiteX3" fmla="*/ 2009239 w 2661031"/>
              <a:gd name="connsiteY3" fmla="*/ 1633114 h 1633114"/>
              <a:gd name="connsiteX4" fmla="*/ 0 w 2661031"/>
              <a:gd name="connsiteY4" fmla="*/ 1633114 h 1633114"/>
              <a:gd name="connsiteX5" fmla="*/ 682085 w 2661031"/>
              <a:gd name="connsiteY5" fmla="*/ 812411 h 1633114"/>
              <a:gd name="connsiteX6" fmla="*/ 0 w 2661031"/>
              <a:gd name="connsiteY6" fmla="*/ 0 h 1633114"/>
              <a:gd name="connsiteX0" fmla="*/ 0 w 2661031"/>
              <a:gd name="connsiteY0" fmla="*/ 0 h 1633114"/>
              <a:gd name="connsiteX1" fmla="*/ 2009239 w 2661031"/>
              <a:gd name="connsiteY1" fmla="*/ 0 h 1633114"/>
              <a:gd name="connsiteX2" fmla="*/ 2661031 w 2661031"/>
              <a:gd name="connsiteY2" fmla="*/ 816557 h 1633114"/>
              <a:gd name="connsiteX3" fmla="*/ 2009239 w 2661031"/>
              <a:gd name="connsiteY3" fmla="*/ 1633114 h 1633114"/>
              <a:gd name="connsiteX4" fmla="*/ 0 w 2661031"/>
              <a:gd name="connsiteY4" fmla="*/ 1633114 h 1633114"/>
              <a:gd name="connsiteX5" fmla="*/ 682085 w 2661031"/>
              <a:gd name="connsiteY5" fmla="*/ 812411 h 1633114"/>
              <a:gd name="connsiteX6" fmla="*/ 0 w 2661031"/>
              <a:gd name="connsiteY6" fmla="*/ 0 h 1633114"/>
              <a:gd name="connsiteX0" fmla="*/ 0 w 2661031"/>
              <a:gd name="connsiteY0" fmla="*/ 0 h 1633114"/>
              <a:gd name="connsiteX1" fmla="*/ 2009239 w 2661031"/>
              <a:gd name="connsiteY1" fmla="*/ 0 h 1633114"/>
              <a:gd name="connsiteX2" fmla="*/ 2661031 w 2661031"/>
              <a:gd name="connsiteY2" fmla="*/ 816557 h 1633114"/>
              <a:gd name="connsiteX3" fmla="*/ 2009239 w 2661031"/>
              <a:gd name="connsiteY3" fmla="*/ 1633114 h 1633114"/>
              <a:gd name="connsiteX4" fmla="*/ 0 w 2661031"/>
              <a:gd name="connsiteY4" fmla="*/ 1633114 h 1633114"/>
              <a:gd name="connsiteX5" fmla="*/ 682085 w 2661031"/>
              <a:gd name="connsiteY5" fmla="*/ 812411 h 1633114"/>
              <a:gd name="connsiteX6" fmla="*/ 0 w 2661031"/>
              <a:gd name="connsiteY6" fmla="*/ 0 h 1633114"/>
              <a:gd name="connsiteX0" fmla="*/ 0 w 2661031"/>
              <a:gd name="connsiteY0" fmla="*/ 0 h 1633114"/>
              <a:gd name="connsiteX1" fmla="*/ 2009239 w 2661031"/>
              <a:gd name="connsiteY1" fmla="*/ 0 h 1633114"/>
              <a:gd name="connsiteX2" fmla="*/ 2661031 w 2661031"/>
              <a:gd name="connsiteY2" fmla="*/ 816557 h 1633114"/>
              <a:gd name="connsiteX3" fmla="*/ 2009239 w 2661031"/>
              <a:gd name="connsiteY3" fmla="*/ 1633114 h 1633114"/>
              <a:gd name="connsiteX4" fmla="*/ 0 w 2661031"/>
              <a:gd name="connsiteY4" fmla="*/ 1633114 h 1633114"/>
              <a:gd name="connsiteX5" fmla="*/ 682085 w 2661031"/>
              <a:gd name="connsiteY5" fmla="*/ 812411 h 1633114"/>
              <a:gd name="connsiteX6" fmla="*/ 0 w 2661031"/>
              <a:gd name="connsiteY6" fmla="*/ 0 h 1633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61031" h="1633114">
                <a:moveTo>
                  <a:pt x="0" y="0"/>
                </a:moveTo>
                <a:lnTo>
                  <a:pt x="2009239" y="0"/>
                </a:lnTo>
                <a:lnTo>
                  <a:pt x="2661031" y="816557"/>
                </a:lnTo>
                <a:lnTo>
                  <a:pt x="2009239" y="1633114"/>
                </a:lnTo>
                <a:lnTo>
                  <a:pt x="0" y="1633114"/>
                </a:lnTo>
                <a:cubicBezTo>
                  <a:pt x="309739" y="1252454"/>
                  <a:pt x="495913" y="1028314"/>
                  <a:pt x="682085" y="812411"/>
                </a:cubicBezTo>
                <a:cubicBezTo>
                  <a:pt x="438247" y="549844"/>
                  <a:pt x="227362" y="270804"/>
                  <a:pt x="0" y="0"/>
                </a:cubicBezTo>
                <a:close/>
              </a:path>
            </a:pathLst>
          </a:custGeom>
          <a:solidFill>
            <a:schemeClr val="tx2">
              <a:lumMod val="10000"/>
              <a:lumOff val="90000"/>
            </a:schemeClr>
          </a:solidFill>
        </p:spPr>
        <p:txBody>
          <a:bodyPr/>
          <a:lstStyle/>
          <a:p>
            <a:r>
              <a:rPr lang="ru-RU"/>
              <a:t>Нажмите на иконку чтобы добавить картинку</a:t>
            </a:r>
          </a:p>
        </p:txBody>
      </p:sp>
      <p:sp>
        <p:nvSpPr>
          <p:cNvPr id="3" name="Картинка  3"/>
          <p:cNvSpPr>
            <a:spLocks noGrp="1"/>
          </p:cNvSpPr>
          <p:nvPr>
            <p:ph type="pic" sz="quarter" idx="22" hasCustomPrompt="1"/>
          </p:nvPr>
        </p:nvSpPr>
        <p:spPr>
          <a:xfrm>
            <a:off x="3428601" y="2924377"/>
            <a:ext cx="2661031" cy="1633114"/>
          </a:xfrm>
          <a:custGeom>
            <a:avLst/>
            <a:gdLst>
              <a:gd name="connsiteX0" fmla="*/ 0 w 2661031"/>
              <a:gd name="connsiteY0" fmla="*/ 0 h 1633114"/>
              <a:gd name="connsiteX1" fmla="*/ 2009239 w 2661031"/>
              <a:gd name="connsiteY1" fmla="*/ 0 h 1633114"/>
              <a:gd name="connsiteX2" fmla="*/ 2661031 w 2661031"/>
              <a:gd name="connsiteY2" fmla="*/ 816557 h 1633114"/>
              <a:gd name="connsiteX3" fmla="*/ 2009239 w 2661031"/>
              <a:gd name="connsiteY3" fmla="*/ 1633114 h 1633114"/>
              <a:gd name="connsiteX4" fmla="*/ 0 w 2661031"/>
              <a:gd name="connsiteY4" fmla="*/ 1633114 h 1633114"/>
              <a:gd name="connsiteX5" fmla="*/ 0 w 2661031"/>
              <a:gd name="connsiteY5" fmla="*/ 0 h 1633114"/>
              <a:gd name="connsiteX0" fmla="*/ 12 w 2661043"/>
              <a:gd name="connsiteY0" fmla="*/ 0 h 1633114"/>
              <a:gd name="connsiteX1" fmla="*/ 2009251 w 2661043"/>
              <a:gd name="connsiteY1" fmla="*/ 0 h 1633114"/>
              <a:gd name="connsiteX2" fmla="*/ 2661043 w 2661043"/>
              <a:gd name="connsiteY2" fmla="*/ 816557 h 1633114"/>
              <a:gd name="connsiteX3" fmla="*/ 2009251 w 2661043"/>
              <a:gd name="connsiteY3" fmla="*/ 1633114 h 1633114"/>
              <a:gd name="connsiteX4" fmla="*/ 12 w 2661043"/>
              <a:gd name="connsiteY4" fmla="*/ 1633114 h 1633114"/>
              <a:gd name="connsiteX5" fmla="*/ 657384 w 2661043"/>
              <a:gd name="connsiteY5" fmla="*/ 787697 h 1633114"/>
              <a:gd name="connsiteX6" fmla="*/ 12 w 2661043"/>
              <a:gd name="connsiteY6" fmla="*/ 0 h 1633114"/>
              <a:gd name="connsiteX0" fmla="*/ 17 w 2661048"/>
              <a:gd name="connsiteY0" fmla="*/ 0 h 1633114"/>
              <a:gd name="connsiteX1" fmla="*/ 2009256 w 2661048"/>
              <a:gd name="connsiteY1" fmla="*/ 0 h 1633114"/>
              <a:gd name="connsiteX2" fmla="*/ 2661048 w 2661048"/>
              <a:gd name="connsiteY2" fmla="*/ 816557 h 1633114"/>
              <a:gd name="connsiteX3" fmla="*/ 2009256 w 2661048"/>
              <a:gd name="connsiteY3" fmla="*/ 1633114 h 1633114"/>
              <a:gd name="connsiteX4" fmla="*/ 17 w 2661048"/>
              <a:gd name="connsiteY4" fmla="*/ 1633114 h 1633114"/>
              <a:gd name="connsiteX5" fmla="*/ 657389 w 2661048"/>
              <a:gd name="connsiteY5" fmla="*/ 787697 h 1633114"/>
              <a:gd name="connsiteX6" fmla="*/ 17 w 2661048"/>
              <a:gd name="connsiteY6" fmla="*/ 0 h 1633114"/>
              <a:gd name="connsiteX0" fmla="*/ 17 w 2661048"/>
              <a:gd name="connsiteY0" fmla="*/ 0 h 1633114"/>
              <a:gd name="connsiteX1" fmla="*/ 2009256 w 2661048"/>
              <a:gd name="connsiteY1" fmla="*/ 0 h 1633114"/>
              <a:gd name="connsiteX2" fmla="*/ 2661048 w 2661048"/>
              <a:gd name="connsiteY2" fmla="*/ 816557 h 1633114"/>
              <a:gd name="connsiteX3" fmla="*/ 2009256 w 2661048"/>
              <a:gd name="connsiteY3" fmla="*/ 1633114 h 1633114"/>
              <a:gd name="connsiteX4" fmla="*/ 17 w 2661048"/>
              <a:gd name="connsiteY4" fmla="*/ 1633114 h 1633114"/>
              <a:gd name="connsiteX5" fmla="*/ 657389 w 2661048"/>
              <a:gd name="connsiteY5" fmla="*/ 787697 h 1633114"/>
              <a:gd name="connsiteX6" fmla="*/ 17 w 2661048"/>
              <a:gd name="connsiteY6" fmla="*/ 0 h 1633114"/>
              <a:gd name="connsiteX0" fmla="*/ 0 w 2661031"/>
              <a:gd name="connsiteY0" fmla="*/ 0 h 1633114"/>
              <a:gd name="connsiteX1" fmla="*/ 2009239 w 2661031"/>
              <a:gd name="connsiteY1" fmla="*/ 0 h 1633114"/>
              <a:gd name="connsiteX2" fmla="*/ 2661031 w 2661031"/>
              <a:gd name="connsiteY2" fmla="*/ 816557 h 1633114"/>
              <a:gd name="connsiteX3" fmla="*/ 2009239 w 2661031"/>
              <a:gd name="connsiteY3" fmla="*/ 1633114 h 1633114"/>
              <a:gd name="connsiteX4" fmla="*/ 0 w 2661031"/>
              <a:gd name="connsiteY4" fmla="*/ 1633114 h 1633114"/>
              <a:gd name="connsiteX5" fmla="*/ 657372 w 2661031"/>
              <a:gd name="connsiteY5" fmla="*/ 787697 h 1633114"/>
              <a:gd name="connsiteX6" fmla="*/ 0 w 2661031"/>
              <a:gd name="connsiteY6" fmla="*/ 0 h 1633114"/>
              <a:gd name="connsiteX0" fmla="*/ 0 w 2661031"/>
              <a:gd name="connsiteY0" fmla="*/ 0 h 1633114"/>
              <a:gd name="connsiteX1" fmla="*/ 2009239 w 2661031"/>
              <a:gd name="connsiteY1" fmla="*/ 0 h 1633114"/>
              <a:gd name="connsiteX2" fmla="*/ 2661031 w 2661031"/>
              <a:gd name="connsiteY2" fmla="*/ 816557 h 1633114"/>
              <a:gd name="connsiteX3" fmla="*/ 2009239 w 2661031"/>
              <a:gd name="connsiteY3" fmla="*/ 1633114 h 1633114"/>
              <a:gd name="connsiteX4" fmla="*/ 0 w 2661031"/>
              <a:gd name="connsiteY4" fmla="*/ 1633114 h 1633114"/>
              <a:gd name="connsiteX5" fmla="*/ 682085 w 2661031"/>
              <a:gd name="connsiteY5" fmla="*/ 812411 h 1633114"/>
              <a:gd name="connsiteX6" fmla="*/ 0 w 2661031"/>
              <a:gd name="connsiteY6" fmla="*/ 0 h 1633114"/>
              <a:gd name="connsiteX0" fmla="*/ 0 w 2661031"/>
              <a:gd name="connsiteY0" fmla="*/ 0 h 1633114"/>
              <a:gd name="connsiteX1" fmla="*/ 2009239 w 2661031"/>
              <a:gd name="connsiteY1" fmla="*/ 0 h 1633114"/>
              <a:gd name="connsiteX2" fmla="*/ 2661031 w 2661031"/>
              <a:gd name="connsiteY2" fmla="*/ 816557 h 1633114"/>
              <a:gd name="connsiteX3" fmla="*/ 2009239 w 2661031"/>
              <a:gd name="connsiteY3" fmla="*/ 1633114 h 1633114"/>
              <a:gd name="connsiteX4" fmla="*/ 0 w 2661031"/>
              <a:gd name="connsiteY4" fmla="*/ 1633114 h 1633114"/>
              <a:gd name="connsiteX5" fmla="*/ 682085 w 2661031"/>
              <a:gd name="connsiteY5" fmla="*/ 812411 h 1633114"/>
              <a:gd name="connsiteX6" fmla="*/ 0 w 2661031"/>
              <a:gd name="connsiteY6" fmla="*/ 0 h 1633114"/>
              <a:gd name="connsiteX0" fmla="*/ 0 w 2661031"/>
              <a:gd name="connsiteY0" fmla="*/ 0 h 1633114"/>
              <a:gd name="connsiteX1" fmla="*/ 2009239 w 2661031"/>
              <a:gd name="connsiteY1" fmla="*/ 0 h 1633114"/>
              <a:gd name="connsiteX2" fmla="*/ 2661031 w 2661031"/>
              <a:gd name="connsiteY2" fmla="*/ 816557 h 1633114"/>
              <a:gd name="connsiteX3" fmla="*/ 2009239 w 2661031"/>
              <a:gd name="connsiteY3" fmla="*/ 1633114 h 1633114"/>
              <a:gd name="connsiteX4" fmla="*/ 0 w 2661031"/>
              <a:gd name="connsiteY4" fmla="*/ 1633114 h 1633114"/>
              <a:gd name="connsiteX5" fmla="*/ 682085 w 2661031"/>
              <a:gd name="connsiteY5" fmla="*/ 812411 h 1633114"/>
              <a:gd name="connsiteX6" fmla="*/ 0 w 2661031"/>
              <a:gd name="connsiteY6" fmla="*/ 0 h 1633114"/>
              <a:gd name="connsiteX0" fmla="*/ 0 w 2661031"/>
              <a:gd name="connsiteY0" fmla="*/ 0 h 1633114"/>
              <a:gd name="connsiteX1" fmla="*/ 2009239 w 2661031"/>
              <a:gd name="connsiteY1" fmla="*/ 0 h 1633114"/>
              <a:gd name="connsiteX2" fmla="*/ 2661031 w 2661031"/>
              <a:gd name="connsiteY2" fmla="*/ 816557 h 1633114"/>
              <a:gd name="connsiteX3" fmla="*/ 2009239 w 2661031"/>
              <a:gd name="connsiteY3" fmla="*/ 1633114 h 1633114"/>
              <a:gd name="connsiteX4" fmla="*/ 0 w 2661031"/>
              <a:gd name="connsiteY4" fmla="*/ 1633114 h 1633114"/>
              <a:gd name="connsiteX5" fmla="*/ 682085 w 2661031"/>
              <a:gd name="connsiteY5" fmla="*/ 812411 h 1633114"/>
              <a:gd name="connsiteX6" fmla="*/ 0 w 2661031"/>
              <a:gd name="connsiteY6" fmla="*/ 0 h 1633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61031" h="1633114">
                <a:moveTo>
                  <a:pt x="0" y="0"/>
                </a:moveTo>
                <a:lnTo>
                  <a:pt x="2009239" y="0"/>
                </a:lnTo>
                <a:lnTo>
                  <a:pt x="2661031" y="816557"/>
                </a:lnTo>
                <a:lnTo>
                  <a:pt x="2009239" y="1633114"/>
                </a:lnTo>
                <a:lnTo>
                  <a:pt x="0" y="1633114"/>
                </a:lnTo>
                <a:cubicBezTo>
                  <a:pt x="309739" y="1252454"/>
                  <a:pt x="495913" y="1028314"/>
                  <a:pt x="682085" y="812411"/>
                </a:cubicBezTo>
                <a:cubicBezTo>
                  <a:pt x="438247" y="549844"/>
                  <a:pt x="227362" y="270804"/>
                  <a:pt x="0" y="0"/>
                </a:cubicBezTo>
                <a:close/>
              </a:path>
            </a:pathLst>
          </a:custGeom>
          <a:solidFill>
            <a:schemeClr val="tx2">
              <a:lumMod val="10000"/>
              <a:lumOff val="90000"/>
            </a:schemeClr>
          </a:solidFill>
        </p:spPr>
        <p:txBody>
          <a:bodyPr/>
          <a:lstStyle/>
          <a:p>
            <a:r>
              <a:rPr lang="ru-RU"/>
              <a:t>Нажмите на иконку чтобы добавить картинку</a:t>
            </a:r>
          </a:p>
        </p:txBody>
      </p:sp>
      <p:sp>
        <p:nvSpPr>
          <p:cNvPr id="17" name="Картинка  4"/>
          <p:cNvSpPr>
            <a:spLocks noGrp="1"/>
          </p:cNvSpPr>
          <p:nvPr>
            <p:ph type="pic" sz="quarter" idx="11" hasCustomPrompt="1"/>
          </p:nvPr>
        </p:nvSpPr>
        <p:spPr>
          <a:xfrm>
            <a:off x="916412" y="2928497"/>
            <a:ext cx="2684945" cy="1628994"/>
          </a:xfrm>
          <a:custGeom>
            <a:avLst/>
            <a:gdLst>
              <a:gd name="connsiteX0" fmla="*/ 0 w 1548123"/>
              <a:gd name="connsiteY0" fmla="*/ 0 h 1620757"/>
              <a:gd name="connsiteX1" fmla="*/ 885716 w 1548123"/>
              <a:gd name="connsiteY1" fmla="*/ 0 h 1620757"/>
              <a:gd name="connsiteX2" fmla="*/ 1548123 w 1548123"/>
              <a:gd name="connsiteY2" fmla="*/ 816557 h 1620757"/>
              <a:gd name="connsiteX3" fmla="*/ 895740 w 1548123"/>
              <a:gd name="connsiteY3" fmla="*/ 1620757 h 1620757"/>
              <a:gd name="connsiteX4" fmla="*/ 0 w 1548123"/>
              <a:gd name="connsiteY4" fmla="*/ 1620757 h 1620757"/>
              <a:gd name="connsiteX0" fmla="*/ 1136822 w 2684945"/>
              <a:gd name="connsiteY0" fmla="*/ 0 h 1620757"/>
              <a:gd name="connsiteX1" fmla="*/ 2022538 w 2684945"/>
              <a:gd name="connsiteY1" fmla="*/ 0 h 1620757"/>
              <a:gd name="connsiteX2" fmla="*/ 2684945 w 2684945"/>
              <a:gd name="connsiteY2" fmla="*/ 816557 h 1620757"/>
              <a:gd name="connsiteX3" fmla="*/ 2032562 w 2684945"/>
              <a:gd name="connsiteY3" fmla="*/ 1620757 h 1620757"/>
              <a:gd name="connsiteX4" fmla="*/ 0 w 2684945"/>
              <a:gd name="connsiteY4" fmla="*/ 1620757 h 1620757"/>
              <a:gd name="connsiteX5" fmla="*/ 1136822 w 2684945"/>
              <a:gd name="connsiteY5" fmla="*/ 0 h 1620757"/>
              <a:gd name="connsiteX0" fmla="*/ 8238 w 2684945"/>
              <a:gd name="connsiteY0" fmla="*/ 0 h 1628994"/>
              <a:gd name="connsiteX1" fmla="*/ 2022538 w 2684945"/>
              <a:gd name="connsiteY1" fmla="*/ 8237 h 1628994"/>
              <a:gd name="connsiteX2" fmla="*/ 2684945 w 2684945"/>
              <a:gd name="connsiteY2" fmla="*/ 824794 h 1628994"/>
              <a:gd name="connsiteX3" fmla="*/ 2032562 w 2684945"/>
              <a:gd name="connsiteY3" fmla="*/ 1628994 h 1628994"/>
              <a:gd name="connsiteX4" fmla="*/ 0 w 2684945"/>
              <a:gd name="connsiteY4" fmla="*/ 1628994 h 1628994"/>
              <a:gd name="connsiteX5" fmla="*/ 8238 w 2684945"/>
              <a:gd name="connsiteY5" fmla="*/ 0 h 1628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84945" h="1628994">
                <a:moveTo>
                  <a:pt x="8238" y="0"/>
                </a:moveTo>
                <a:lnTo>
                  <a:pt x="2022538" y="8237"/>
                </a:lnTo>
                <a:lnTo>
                  <a:pt x="2684945" y="824794"/>
                </a:lnTo>
                <a:lnTo>
                  <a:pt x="2032562" y="1628994"/>
                </a:lnTo>
                <a:lnTo>
                  <a:pt x="0" y="1628994"/>
                </a:lnTo>
                <a:cubicBezTo>
                  <a:pt x="0" y="1088742"/>
                  <a:pt x="8238" y="540252"/>
                  <a:pt x="8238" y="0"/>
                </a:cubicBezTo>
                <a:close/>
              </a:path>
            </a:pathLst>
          </a:custGeom>
          <a:solidFill>
            <a:schemeClr val="tx2">
              <a:lumMod val="10000"/>
              <a:lumOff val="9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500"/>
            </a:lvl1pPr>
          </a:lstStyle>
          <a:p>
            <a:r>
              <a:rPr lang="ru-RU"/>
              <a:t>Нажмите на иконку чтобы добавить картинку</a:t>
            </a:r>
            <a:endParaRPr lang="ru-RU" dirty="0"/>
          </a:p>
        </p:txBody>
      </p:sp>
      <p:sp>
        <p:nvSpPr>
          <p:cNvPr id="18" name="Скругленный прямоугольник  1"/>
          <p:cNvSpPr/>
          <p:nvPr/>
        </p:nvSpPr>
        <p:spPr>
          <a:xfrm>
            <a:off x="2" y="-834"/>
            <a:ext cx="9695144" cy="372009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350"/>
          </a:p>
        </p:txBody>
      </p:sp>
      <p:sp>
        <p:nvSpPr>
          <p:cNvPr id="19" name="Параллелограмм  1"/>
          <p:cNvSpPr/>
          <p:nvPr/>
        </p:nvSpPr>
        <p:spPr>
          <a:xfrm>
            <a:off x="9984259" y="-8238"/>
            <a:ext cx="1376848" cy="379413"/>
          </a:xfrm>
          <a:prstGeom prst="parallelogram">
            <a:avLst>
              <a:gd name="adj" fmla="val 358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3" name="Параллелограмм  2"/>
          <p:cNvSpPr/>
          <p:nvPr/>
        </p:nvSpPr>
        <p:spPr>
          <a:xfrm>
            <a:off x="9374736" y="-8239"/>
            <a:ext cx="692766" cy="379413"/>
          </a:xfrm>
          <a:prstGeom prst="parallelogram">
            <a:avLst>
              <a:gd name="adj" fmla="val 35856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1" name="Заголовок"/>
          <p:cNvSpPr>
            <a:spLocks noGrp="1"/>
          </p:cNvSpPr>
          <p:nvPr>
            <p:ph type="title" hasCustomPrompt="1"/>
          </p:nvPr>
        </p:nvSpPr>
        <p:spPr>
          <a:xfrm>
            <a:off x="851834" y="793437"/>
            <a:ext cx="9619925" cy="625930"/>
          </a:xfrm>
        </p:spPr>
        <p:txBody>
          <a:bodyPr anchor="t">
            <a:noAutofit/>
          </a:bodyPr>
          <a:lstStyle>
            <a:lvl1pPr>
              <a:defRPr sz="3600"/>
            </a:lvl1pPr>
          </a:lstStyle>
          <a:p>
            <a:r>
              <a:rPr lang="ru-RU"/>
              <a:t>Введите заголовок</a:t>
            </a:r>
            <a:endParaRPr lang="ru-RU" dirty="0"/>
          </a:p>
        </p:txBody>
      </p:sp>
      <p:sp>
        <p:nvSpPr>
          <p:cNvPr id="24" name="Текст  5"/>
          <p:cNvSpPr>
            <a:spLocks noGrp="1"/>
          </p:cNvSpPr>
          <p:nvPr>
            <p:ph type="body" sz="quarter" idx="28" hasCustomPrompt="1"/>
          </p:nvPr>
        </p:nvSpPr>
        <p:spPr>
          <a:xfrm>
            <a:off x="838200" y="1547777"/>
            <a:ext cx="9996814" cy="112718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3222867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Цита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Картинка  1"/>
          <p:cNvSpPr>
            <a:spLocks noGrp="1"/>
          </p:cNvSpPr>
          <p:nvPr>
            <p:ph type="pic" sz="quarter" idx="13" hasCustomPrompt="1"/>
          </p:nvPr>
        </p:nvSpPr>
        <p:spPr>
          <a:xfrm>
            <a:off x="1375144" y="2398697"/>
            <a:ext cx="1970866" cy="21441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ru-RU"/>
              <a:t>Нажмите на иконку чтобы добавить картинку</a:t>
            </a:r>
            <a:endParaRPr lang="ru-RU" dirty="0"/>
          </a:p>
        </p:txBody>
      </p:sp>
      <p:sp>
        <p:nvSpPr>
          <p:cNvPr id="7" name="Текст  1"/>
          <p:cNvSpPr>
            <a:spLocks noGrp="1"/>
          </p:cNvSpPr>
          <p:nvPr>
            <p:ph type="body" sz="quarter" idx="14" hasCustomPrompt="1"/>
          </p:nvPr>
        </p:nvSpPr>
        <p:spPr>
          <a:xfrm>
            <a:off x="5580206" y="4427950"/>
            <a:ext cx="4891553" cy="436562"/>
          </a:xfrm>
        </p:spPr>
        <p:txBody>
          <a:bodyPr>
            <a:noAutofit/>
          </a:bodyPr>
          <a:lstStyle>
            <a:lvl1pPr algn="r">
              <a:defRPr sz="1800"/>
            </a:lvl1pPr>
          </a:lstStyle>
          <a:p>
            <a:pPr lvl="0"/>
            <a:r>
              <a:rPr lang="ru-RU" dirty="0"/>
              <a:t>Введите подпись</a:t>
            </a:r>
          </a:p>
        </p:txBody>
      </p:sp>
      <p:sp>
        <p:nvSpPr>
          <p:cNvPr id="14" name="Скругленный прямоугольник  1"/>
          <p:cNvSpPr/>
          <p:nvPr/>
        </p:nvSpPr>
        <p:spPr>
          <a:xfrm>
            <a:off x="2" y="-834"/>
            <a:ext cx="9695144" cy="372009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350"/>
          </a:p>
        </p:txBody>
      </p:sp>
      <p:sp>
        <p:nvSpPr>
          <p:cNvPr id="15" name="Параллелограмм  1"/>
          <p:cNvSpPr/>
          <p:nvPr/>
        </p:nvSpPr>
        <p:spPr>
          <a:xfrm>
            <a:off x="9984259" y="-8238"/>
            <a:ext cx="1376848" cy="379413"/>
          </a:xfrm>
          <a:prstGeom prst="parallelogram">
            <a:avLst>
              <a:gd name="adj" fmla="val 358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7" name="Параллелограмм  2"/>
          <p:cNvSpPr/>
          <p:nvPr/>
        </p:nvSpPr>
        <p:spPr>
          <a:xfrm>
            <a:off x="9374736" y="-8239"/>
            <a:ext cx="692766" cy="379413"/>
          </a:xfrm>
          <a:prstGeom prst="parallelogram">
            <a:avLst>
              <a:gd name="adj" fmla="val 35856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Заголовок"/>
          <p:cNvSpPr>
            <a:spLocks noGrp="1"/>
          </p:cNvSpPr>
          <p:nvPr>
            <p:ph type="title" hasCustomPrompt="1"/>
          </p:nvPr>
        </p:nvSpPr>
        <p:spPr>
          <a:xfrm>
            <a:off x="851834" y="793437"/>
            <a:ext cx="9619925" cy="598635"/>
          </a:xfrm>
        </p:spPr>
        <p:txBody>
          <a:bodyPr anchor="t">
            <a:noAutofit/>
          </a:bodyPr>
          <a:lstStyle>
            <a:lvl1pPr>
              <a:defRPr sz="3600"/>
            </a:lvl1pPr>
          </a:lstStyle>
          <a:p>
            <a:r>
              <a:rPr lang="ru-RU"/>
              <a:t>Введите заголовок</a:t>
            </a:r>
            <a:endParaRPr lang="ru-RU" dirty="0"/>
          </a:p>
        </p:txBody>
      </p:sp>
      <p:sp>
        <p:nvSpPr>
          <p:cNvPr id="12" name="Текст  2"/>
          <p:cNvSpPr>
            <a:spLocks noGrp="1"/>
          </p:cNvSpPr>
          <p:nvPr>
            <p:ph type="body" sz="quarter" idx="28" hasCustomPrompt="1"/>
          </p:nvPr>
        </p:nvSpPr>
        <p:spPr>
          <a:xfrm>
            <a:off x="3849392" y="2538484"/>
            <a:ext cx="6622367" cy="1848522"/>
          </a:xfrm>
        </p:spPr>
        <p:txBody>
          <a:bodyPr>
            <a:noAutofit/>
          </a:bodyPr>
          <a:lstStyle>
            <a:lvl1pPr>
              <a:defRPr sz="1800"/>
            </a:lvl1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1160427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Две цита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Картинка  1"/>
          <p:cNvSpPr>
            <a:spLocks noGrp="1"/>
          </p:cNvSpPr>
          <p:nvPr>
            <p:ph type="pic" sz="quarter" idx="20" hasCustomPrompt="1"/>
          </p:nvPr>
        </p:nvSpPr>
        <p:spPr>
          <a:xfrm>
            <a:off x="8969756" y="4471792"/>
            <a:ext cx="1695395" cy="17082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ru-RU"/>
              <a:t>Нажмите на иконку чтобы добавить картинку</a:t>
            </a:r>
            <a:endParaRPr lang="ru-RU" dirty="0"/>
          </a:p>
        </p:txBody>
      </p:sp>
      <p:sp>
        <p:nvSpPr>
          <p:cNvPr id="8" name="Картинка  2"/>
          <p:cNvSpPr>
            <a:spLocks noGrp="1"/>
          </p:cNvSpPr>
          <p:nvPr>
            <p:ph type="pic" sz="quarter" idx="13" hasCustomPrompt="1"/>
          </p:nvPr>
        </p:nvSpPr>
        <p:spPr>
          <a:xfrm>
            <a:off x="1484328" y="1785679"/>
            <a:ext cx="1660524" cy="173048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ru-RU"/>
              <a:t>Нажмите на иконку чтобы добавить картинку</a:t>
            </a:r>
            <a:endParaRPr lang="ru-RU" dirty="0"/>
          </a:p>
        </p:txBody>
      </p:sp>
      <p:sp>
        <p:nvSpPr>
          <p:cNvPr id="23" name="Текст  1"/>
          <p:cNvSpPr>
            <a:spLocks noGrp="1"/>
          </p:cNvSpPr>
          <p:nvPr>
            <p:ph type="body" sz="quarter" idx="18" hasCustomPrompt="1"/>
          </p:nvPr>
        </p:nvSpPr>
        <p:spPr>
          <a:xfrm>
            <a:off x="3512937" y="1880824"/>
            <a:ext cx="5746394" cy="1198775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ru-RU"/>
              <a:t>Введите текст</a:t>
            </a:r>
            <a:endParaRPr lang="en-US" dirty="0"/>
          </a:p>
        </p:txBody>
      </p:sp>
      <p:sp>
        <p:nvSpPr>
          <p:cNvPr id="25" name="Текст  2"/>
          <p:cNvSpPr>
            <a:spLocks noGrp="1"/>
          </p:cNvSpPr>
          <p:nvPr>
            <p:ph type="body" sz="quarter" idx="19" hasCustomPrompt="1"/>
          </p:nvPr>
        </p:nvSpPr>
        <p:spPr>
          <a:xfrm>
            <a:off x="3512936" y="3106896"/>
            <a:ext cx="4301067" cy="436563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ru-RU" dirty="0"/>
              <a:t>Введите подпись</a:t>
            </a:r>
            <a:endParaRPr lang="en-US" dirty="0"/>
          </a:p>
        </p:txBody>
      </p:sp>
      <p:sp>
        <p:nvSpPr>
          <p:cNvPr id="27" name="Текст  3"/>
          <p:cNvSpPr>
            <a:spLocks noGrp="1"/>
          </p:cNvSpPr>
          <p:nvPr>
            <p:ph type="body" sz="quarter" idx="21" hasCustomPrompt="1"/>
          </p:nvPr>
        </p:nvSpPr>
        <p:spPr>
          <a:xfrm>
            <a:off x="2438400" y="4599296"/>
            <a:ext cx="6084329" cy="1144147"/>
          </a:xfrm>
        </p:spPr>
        <p:txBody>
          <a:bodyPr>
            <a:noAutofit/>
          </a:bodyPr>
          <a:lstStyle>
            <a:lvl1pPr algn="r"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ru-RU"/>
              <a:t>Введите текст</a:t>
            </a:r>
            <a:endParaRPr lang="en-US" dirty="0"/>
          </a:p>
        </p:txBody>
      </p:sp>
      <p:sp>
        <p:nvSpPr>
          <p:cNvPr id="28" name="Текст  4"/>
          <p:cNvSpPr>
            <a:spLocks noGrp="1"/>
          </p:cNvSpPr>
          <p:nvPr>
            <p:ph type="body" sz="quarter" idx="22" hasCustomPrompt="1"/>
          </p:nvPr>
        </p:nvSpPr>
        <p:spPr>
          <a:xfrm>
            <a:off x="4221661" y="5757091"/>
            <a:ext cx="4301067" cy="436563"/>
          </a:xfrm>
        </p:spPr>
        <p:txBody>
          <a:bodyPr>
            <a:noAutofit/>
          </a:bodyPr>
          <a:lstStyle>
            <a:lvl1pPr algn="r"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ru-RU" dirty="0"/>
              <a:t>Введите подпись</a:t>
            </a:r>
            <a:endParaRPr lang="en-US" dirty="0"/>
          </a:p>
        </p:txBody>
      </p:sp>
      <p:sp>
        <p:nvSpPr>
          <p:cNvPr id="15" name="Скругленный прямоугольник  1"/>
          <p:cNvSpPr/>
          <p:nvPr/>
        </p:nvSpPr>
        <p:spPr>
          <a:xfrm>
            <a:off x="2" y="-834"/>
            <a:ext cx="9695144" cy="372009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350"/>
          </a:p>
        </p:txBody>
      </p:sp>
      <p:sp>
        <p:nvSpPr>
          <p:cNvPr id="16" name="Параллелограмм  1"/>
          <p:cNvSpPr/>
          <p:nvPr/>
        </p:nvSpPr>
        <p:spPr>
          <a:xfrm>
            <a:off x="9984259" y="-8238"/>
            <a:ext cx="1376848" cy="379413"/>
          </a:xfrm>
          <a:prstGeom prst="parallelogram">
            <a:avLst>
              <a:gd name="adj" fmla="val 358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7" name="Параллелограмм  2"/>
          <p:cNvSpPr/>
          <p:nvPr/>
        </p:nvSpPr>
        <p:spPr>
          <a:xfrm>
            <a:off x="9374736" y="-8239"/>
            <a:ext cx="692766" cy="379413"/>
          </a:xfrm>
          <a:prstGeom prst="parallelogram">
            <a:avLst>
              <a:gd name="adj" fmla="val 35856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3" name="Заголовок"/>
          <p:cNvSpPr>
            <a:spLocks noGrp="1"/>
          </p:cNvSpPr>
          <p:nvPr>
            <p:ph type="title" hasCustomPrompt="1"/>
          </p:nvPr>
        </p:nvSpPr>
        <p:spPr>
          <a:xfrm>
            <a:off x="851834" y="793437"/>
            <a:ext cx="9619925" cy="633574"/>
          </a:xfrm>
        </p:spPr>
        <p:txBody>
          <a:bodyPr anchor="t">
            <a:noAutofit/>
          </a:bodyPr>
          <a:lstStyle>
            <a:lvl1pPr>
              <a:defRPr sz="3600"/>
            </a:lvl1pPr>
          </a:lstStyle>
          <a:p>
            <a:r>
              <a:rPr lang="ru-RU"/>
              <a:t>Введите заголовок</a:t>
            </a:r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1189415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Миссия компани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Картинка  1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>
              <a:defRPr lang="ru-RU" sz="1800"/>
            </a:lvl1pPr>
          </a:lstStyle>
          <a:p>
            <a:r>
              <a:rPr lang="ru-RU"/>
              <a:t>Нажмите на иконку чтобы добавить картинку</a:t>
            </a:r>
          </a:p>
        </p:txBody>
      </p:sp>
      <p:sp>
        <p:nvSpPr>
          <p:cNvPr id="13" name="Заголовок"/>
          <p:cNvSpPr>
            <a:spLocks noGrp="1"/>
          </p:cNvSpPr>
          <p:nvPr>
            <p:ph type="title" hasCustomPrompt="1"/>
          </p:nvPr>
        </p:nvSpPr>
        <p:spPr>
          <a:xfrm>
            <a:off x="2060667" y="2023829"/>
            <a:ext cx="8137432" cy="815590"/>
          </a:xfrm>
        </p:spPr>
        <p:txBody>
          <a:bodyPr anchor="t">
            <a:noAutofit/>
          </a:bodyPr>
          <a:lstStyle>
            <a:lvl1pPr>
              <a:defRPr sz="3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ru-RU"/>
              <a:t>Введите заголовок</a:t>
            </a:r>
            <a:endParaRPr lang="ru-RU" dirty="0"/>
          </a:p>
        </p:txBody>
      </p:sp>
      <p:sp>
        <p:nvSpPr>
          <p:cNvPr id="6" name="Текст  1"/>
          <p:cNvSpPr>
            <a:spLocks noGrp="1"/>
          </p:cNvSpPr>
          <p:nvPr>
            <p:ph type="body" sz="quarter" idx="28" hasCustomPrompt="1"/>
          </p:nvPr>
        </p:nvSpPr>
        <p:spPr>
          <a:xfrm>
            <a:off x="2060666" y="2715594"/>
            <a:ext cx="8137433" cy="2484203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2788381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Миссия компании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Картинка  1"/>
          <p:cNvSpPr>
            <a:spLocks noGrp="1"/>
          </p:cNvSpPr>
          <p:nvPr>
            <p:ph type="pic" sz="quarter" idx="13" hasCustomPrompt="1"/>
          </p:nvPr>
        </p:nvSpPr>
        <p:spPr>
          <a:xfrm>
            <a:off x="8043355" y="-65903"/>
            <a:ext cx="4236516" cy="7002162"/>
          </a:xfrm>
          <a:custGeom>
            <a:avLst/>
            <a:gdLst>
              <a:gd name="connsiteX0" fmla="*/ 0 w 4129599"/>
              <a:gd name="connsiteY0" fmla="*/ 6864769 h 6864769"/>
              <a:gd name="connsiteX1" fmla="*/ 1032400 w 4129599"/>
              <a:gd name="connsiteY1" fmla="*/ 0 h 6864769"/>
              <a:gd name="connsiteX2" fmla="*/ 4129599 w 4129599"/>
              <a:gd name="connsiteY2" fmla="*/ 0 h 6864769"/>
              <a:gd name="connsiteX3" fmla="*/ 3097199 w 4129599"/>
              <a:gd name="connsiteY3" fmla="*/ 6864769 h 6864769"/>
              <a:gd name="connsiteX4" fmla="*/ 0 w 4129599"/>
              <a:gd name="connsiteY4" fmla="*/ 6864769 h 6864769"/>
              <a:gd name="connsiteX0" fmla="*/ 0 w 4129599"/>
              <a:gd name="connsiteY0" fmla="*/ 6864769 h 6883819"/>
              <a:gd name="connsiteX1" fmla="*/ 1032400 w 4129599"/>
              <a:gd name="connsiteY1" fmla="*/ 0 h 6883819"/>
              <a:gd name="connsiteX2" fmla="*/ 4129599 w 4129599"/>
              <a:gd name="connsiteY2" fmla="*/ 0 h 6883819"/>
              <a:gd name="connsiteX3" fmla="*/ 4125899 w 4129599"/>
              <a:gd name="connsiteY3" fmla="*/ 6883819 h 6883819"/>
              <a:gd name="connsiteX4" fmla="*/ 0 w 4129599"/>
              <a:gd name="connsiteY4" fmla="*/ 6864769 h 6883819"/>
              <a:gd name="connsiteX0" fmla="*/ 0 w 4129599"/>
              <a:gd name="connsiteY0" fmla="*/ 6864769 h 6883819"/>
              <a:gd name="connsiteX1" fmla="*/ 2232550 w 4129599"/>
              <a:gd name="connsiteY1" fmla="*/ 0 h 6883819"/>
              <a:gd name="connsiteX2" fmla="*/ 4129599 w 4129599"/>
              <a:gd name="connsiteY2" fmla="*/ 0 h 6883819"/>
              <a:gd name="connsiteX3" fmla="*/ 4125899 w 4129599"/>
              <a:gd name="connsiteY3" fmla="*/ 6883819 h 6883819"/>
              <a:gd name="connsiteX4" fmla="*/ 0 w 4129599"/>
              <a:gd name="connsiteY4" fmla="*/ 6864769 h 6883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29599" h="6883819">
                <a:moveTo>
                  <a:pt x="0" y="6864769"/>
                </a:moveTo>
                <a:lnTo>
                  <a:pt x="2232550" y="0"/>
                </a:lnTo>
                <a:lnTo>
                  <a:pt x="4129599" y="0"/>
                </a:lnTo>
                <a:cubicBezTo>
                  <a:pt x="4128366" y="2294606"/>
                  <a:pt x="4127132" y="4589213"/>
                  <a:pt x="4125899" y="6883819"/>
                </a:cubicBezTo>
                <a:lnTo>
                  <a:pt x="0" y="6864769"/>
                </a:lnTo>
                <a:close/>
              </a:path>
            </a:pathLst>
          </a:custGeom>
        </p:spPr>
        <p:txBody>
          <a:bodyPr/>
          <a:lstStyle/>
          <a:p>
            <a:r>
              <a:rPr lang="ru-RU"/>
              <a:t>Нажмите на иконку чтобы добавить картинку</a:t>
            </a:r>
            <a:endParaRPr lang="ru-RU" dirty="0"/>
          </a:p>
        </p:txBody>
      </p:sp>
      <p:sp>
        <p:nvSpPr>
          <p:cNvPr id="6" name="Текст  1"/>
          <p:cNvSpPr>
            <a:spLocks noGrp="1"/>
          </p:cNvSpPr>
          <p:nvPr>
            <p:ph type="body" sz="quarter" idx="28" hasCustomPrompt="1"/>
          </p:nvPr>
        </p:nvSpPr>
        <p:spPr>
          <a:xfrm>
            <a:off x="2229395" y="2595823"/>
            <a:ext cx="6381204" cy="3623745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7" name="Заголовок"/>
          <p:cNvSpPr>
            <a:spLocks noGrp="1"/>
          </p:cNvSpPr>
          <p:nvPr>
            <p:ph type="title" hasCustomPrompt="1"/>
          </p:nvPr>
        </p:nvSpPr>
        <p:spPr>
          <a:xfrm>
            <a:off x="1266365" y="1380245"/>
            <a:ext cx="7522794" cy="735158"/>
          </a:xfrm>
        </p:spPr>
        <p:txBody>
          <a:bodyPr anchor="t">
            <a:noAutofit/>
          </a:bodyPr>
          <a:lstStyle>
            <a:lvl1pPr>
              <a:defRPr sz="3600"/>
            </a:lvl1pPr>
          </a:lstStyle>
          <a:p>
            <a:r>
              <a:rPr lang="ru-RU"/>
              <a:t>Введите заголовок</a:t>
            </a:r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833921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A3A088-D17F-4F4A-8E7F-572B04786F01}" type="datetimeFigureOut">
              <a:rPr lang="ru-RU" smtClean="0"/>
              <a:t>21.02.2022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C8B7F-1935-4555-AFBA-ADD2317B01E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5357141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История событий - начал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Картинка  1"/>
          <p:cNvSpPr>
            <a:spLocks noGrp="1"/>
          </p:cNvSpPr>
          <p:nvPr>
            <p:ph type="pic" sz="quarter" idx="19" hasCustomPrompt="1"/>
          </p:nvPr>
        </p:nvSpPr>
        <p:spPr>
          <a:xfrm>
            <a:off x="9413572" y="3140558"/>
            <a:ext cx="1930400" cy="1601788"/>
          </a:xfrm>
        </p:spPr>
        <p:txBody>
          <a:bodyPr/>
          <a:lstStyle/>
          <a:p>
            <a:r>
              <a:rPr lang="ru-RU"/>
              <a:t>Нажмите на иконку чтобы добавить картинку</a:t>
            </a:r>
          </a:p>
        </p:txBody>
      </p:sp>
      <p:sp>
        <p:nvSpPr>
          <p:cNvPr id="34" name="Картинка  2"/>
          <p:cNvSpPr>
            <a:spLocks noGrp="1"/>
          </p:cNvSpPr>
          <p:nvPr>
            <p:ph type="pic" sz="quarter" idx="17" hasCustomPrompt="1"/>
          </p:nvPr>
        </p:nvSpPr>
        <p:spPr>
          <a:xfrm>
            <a:off x="6645771" y="3140558"/>
            <a:ext cx="1930400" cy="1601788"/>
          </a:xfrm>
        </p:spPr>
        <p:txBody>
          <a:bodyPr/>
          <a:lstStyle/>
          <a:p>
            <a:r>
              <a:rPr lang="ru-RU"/>
              <a:t>Нажмите на иконку чтобы добавить картинку</a:t>
            </a:r>
          </a:p>
        </p:txBody>
      </p:sp>
      <p:sp>
        <p:nvSpPr>
          <p:cNvPr id="31" name="Картинка  3"/>
          <p:cNvSpPr>
            <a:spLocks noGrp="1"/>
          </p:cNvSpPr>
          <p:nvPr>
            <p:ph type="pic" sz="quarter" idx="15" hasCustomPrompt="1"/>
          </p:nvPr>
        </p:nvSpPr>
        <p:spPr>
          <a:xfrm>
            <a:off x="3877968" y="3140558"/>
            <a:ext cx="1930400" cy="1601788"/>
          </a:xfrm>
        </p:spPr>
        <p:txBody>
          <a:bodyPr/>
          <a:lstStyle/>
          <a:p>
            <a:r>
              <a:rPr lang="ru-RU"/>
              <a:t>Нажмите на иконку чтобы добавить картинку</a:t>
            </a:r>
          </a:p>
        </p:txBody>
      </p:sp>
      <p:sp>
        <p:nvSpPr>
          <p:cNvPr id="26" name="Картинка  4"/>
          <p:cNvSpPr>
            <a:spLocks noGrp="1"/>
          </p:cNvSpPr>
          <p:nvPr>
            <p:ph type="pic" sz="quarter" idx="13" hasCustomPrompt="1"/>
          </p:nvPr>
        </p:nvSpPr>
        <p:spPr>
          <a:xfrm>
            <a:off x="985099" y="3140558"/>
            <a:ext cx="1930400" cy="1601788"/>
          </a:xfrm>
        </p:spPr>
        <p:txBody>
          <a:bodyPr/>
          <a:lstStyle/>
          <a:p>
            <a:r>
              <a:rPr lang="ru-RU"/>
              <a:t>Нажмите на иконку чтобы добавить картинку</a:t>
            </a:r>
          </a:p>
        </p:txBody>
      </p:sp>
      <p:sp>
        <p:nvSpPr>
          <p:cNvPr id="7" name="Текст  1"/>
          <p:cNvSpPr>
            <a:spLocks noGrp="1"/>
          </p:cNvSpPr>
          <p:nvPr>
            <p:ph type="body" sz="quarter" idx="21" hasCustomPrompt="1"/>
          </p:nvPr>
        </p:nvSpPr>
        <p:spPr>
          <a:xfrm>
            <a:off x="859549" y="2486643"/>
            <a:ext cx="2055950" cy="376237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ru-RU"/>
              <a:t>Введите текст</a:t>
            </a:r>
            <a:endParaRPr lang="en-US" dirty="0"/>
          </a:p>
        </p:txBody>
      </p:sp>
      <p:sp>
        <p:nvSpPr>
          <p:cNvPr id="25" name="Текст  2"/>
          <p:cNvSpPr>
            <a:spLocks noGrp="1"/>
          </p:cNvSpPr>
          <p:nvPr>
            <p:ph type="body" sz="quarter" idx="22" hasCustomPrompt="1"/>
          </p:nvPr>
        </p:nvSpPr>
        <p:spPr>
          <a:xfrm>
            <a:off x="3796447" y="2490035"/>
            <a:ext cx="2055950" cy="376237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ru-RU"/>
              <a:t>Введите текст</a:t>
            </a:r>
            <a:endParaRPr lang="en-US" dirty="0"/>
          </a:p>
        </p:txBody>
      </p:sp>
      <p:sp>
        <p:nvSpPr>
          <p:cNvPr id="27" name="Текст  3"/>
          <p:cNvSpPr>
            <a:spLocks noGrp="1"/>
          </p:cNvSpPr>
          <p:nvPr>
            <p:ph type="body" sz="quarter" idx="23" hasCustomPrompt="1"/>
          </p:nvPr>
        </p:nvSpPr>
        <p:spPr>
          <a:xfrm>
            <a:off x="6540070" y="2494173"/>
            <a:ext cx="2055950" cy="376237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ru-RU"/>
              <a:t>Введите текст</a:t>
            </a:r>
            <a:endParaRPr lang="en-US" dirty="0"/>
          </a:p>
        </p:txBody>
      </p:sp>
      <p:sp>
        <p:nvSpPr>
          <p:cNvPr id="28" name="Текст  4"/>
          <p:cNvSpPr>
            <a:spLocks noGrp="1"/>
          </p:cNvSpPr>
          <p:nvPr>
            <p:ph type="body" sz="quarter" idx="24" hasCustomPrompt="1"/>
          </p:nvPr>
        </p:nvSpPr>
        <p:spPr>
          <a:xfrm>
            <a:off x="9301110" y="2499706"/>
            <a:ext cx="2055950" cy="376237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ru-RU"/>
              <a:t>Введите текст</a:t>
            </a:r>
            <a:endParaRPr lang="en-US" dirty="0"/>
          </a:p>
        </p:txBody>
      </p:sp>
      <p:sp>
        <p:nvSpPr>
          <p:cNvPr id="22" name="Скругленный прямоугольник  1"/>
          <p:cNvSpPr/>
          <p:nvPr/>
        </p:nvSpPr>
        <p:spPr>
          <a:xfrm>
            <a:off x="2" y="-834"/>
            <a:ext cx="9695144" cy="372009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350"/>
          </a:p>
        </p:txBody>
      </p:sp>
      <p:sp>
        <p:nvSpPr>
          <p:cNvPr id="24" name="Параллелограмм  1"/>
          <p:cNvSpPr/>
          <p:nvPr/>
        </p:nvSpPr>
        <p:spPr>
          <a:xfrm>
            <a:off x="9984259" y="-8238"/>
            <a:ext cx="1376848" cy="379413"/>
          </a:xfrm>
          <a:prstGeom prst="parallelogram">
            <a:avLst>
              <a:gd name="adj" fmla="val 358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6" name="Параллелограмм  2"/>
          <p:cNvSpPr/>
          <p:nvPr/>
        </p:nvSpPr>
        <p:spPr>
          <a:xfrm>
            <a:off x="9374736" y="-8239"/>
            <a:ext cx="692766" cy="379413"/>
          </a:xfrm>
          <a:prstGeom prst="parallelogram">
            <a:avLst>
              <a:gd name="adj" fmla="val 35856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8" name="Заголовок"/>
          <p:cNvSpPr>
            <a:spLocks noGrp="1"/>
          </p:cNvSpPr>
          <p:nvPr>
            <p:ph type="title" hasCustomPrompt="1"/>
          </p:nvPr>
        </p:nvSpPr>
        <p:spPr>
          <a:xfrm>
            <a:off x="851834" y="793437"/>
            <a:ext cx="9619925" cy="535531"/>
          </a:xfrm>
        </p:spPr>
        <p:txBody>
          <a:bodyPr anchor="t">
            <a:noAutofit/>
          </a:bodyPr>
          <a:lstStyle>
            <a:lvl1pPr>
              <a:defRPr sz="3600"/>
            </a:lvl1pPr>
          </a:lstStyle>
          <a:p>
            <a:r>
              <a:rPr lang="ru-RU"/>
              <a:t>Введите заголовок</a:t>
            </a:r>
            <a:endParaRPr lang="ru-RU" dirty="0"/>
          </a:p>
        </p:txBody>
      </p:sp>
      <p:sp>
        <p:nvSpPr>
          <p:cNvPr id="20" name="Текст  5"/>
          <p:cNvSpPr>
            <a:spLocks noGrp="1"/>
          </p:cNvSpPr>
          <p:nvPr>
            <p:ph type="body" sz="quarter" idx="14" hasCustomPrompt="1"/>
          </p:nvPr>
        </p:nvSpPr>
        <p:spPr>
          <a:xfrm>
            <a:off x="928357" y="4894184"/>
            <a:ext cx="2442640" cy="1711332"/>
          </a:xfrm>
        </p:spPr>
        <p:txBody>
          <a:bodyPr>
            <a:noAutofit/>
          </a:bodyPr>
          <a:lstStyle>
            <a:lvl1pPr>
              <a:defRPr sz="15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ru-RU" dirty="0"/>
              <a:t>Введите описание события</a:t>
            </a:r>
            <a:endParaRPr lang="en-US" dirty="0"/>
          </a:p>
        </p:txBody>
      </p:sp>
      <p:sp>
        <p:nvSpPr>
          <p:cNvPr id="21" name="Текст  6"/>
          <p:cNvSpPr>
            <a:spLocks noGrp="1"/>
          </p:cNvSpPr>
          <p:nvPr>
            <p:ph type="body" sz="quarter" idx="16" hasCustomPrompt="1"/>
          </p:nvPr>
        </p:nvSpPr>
        <p:spPr>
          <a:xfrm>
            <a:off x="3821226" y="4894184"/>
            <a:ext cx="2442640" cy="1711332"/>
          </a:xfrm>
        </p:spPr>
        <p:txBody>
          <a:bodyPr>
            <a:noAutofit/>
          </a:bodyPr>
          <a:lstStyle>
            <a:lvl1pPr>
              <a:defRPr sz="15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ru-RU" dirty="0"/>
              <a:t>Введите описание события</a:t>
            </a:r>
            <a:endParaRPr lang="en-US" dirty="0"/>
          </a:p>
        </p:txBody>
      </p:sp>
      <p:sp>
        <p:nvSpPr>
          <p:cNvPr id="30" name="Текст  7"/>
          <p:cNvSpPr>
            <a:spLocks noGrp="1"/>
          </p:cNvSpPr>
          <p:nvPr>
            <p:ph type="body" sz="quarter" idx="18" hasCustomPrompt="1"/>
          </p:nvPr>
        </p:nvSpPr>
        <p:spPr>
          <a:xfrm>
            <a:off x="6589028" y="4894184"/>
            <a:ext cx="2442640" cy="1711332"/>
          </a:xfrm>
        </p:spPr>
        <p:txBody>
          <a:bodyPr>
            <a:noAutofit/>
          </a:bodyPr>
          <a:lstStyle>
            <a:lvl1pPr>
              <a:defRPr sz="15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ru-RU" dirty="0"/>
              <a:t>Введите описание события</a:t>
            </a:r>
          </a:p>
        </p:txBody>
      </p:sp>
      <p:sp>
        <p:nvSpPr>
          <p:cNvPr id="33" name="Текст  8"/>
          <p:cNvSpPr>
            <a:spLocks noGrp="1"/>
          </p:cNvSpPr>
          <p:nvPr>
            <p:ph type="body" sz="quarter" idx="20" hasCustomPrompt="1"/>
          </p:nvPr>
        </p:nvSpPr>
        <p:spPr>
          <a:xfrm>
            <a:off x="9356830" y="4894184"/>
            <a:ext cx="2442640" cy="1711332"/>
          </a:xfrm>
        </p:spPr>
        <p:txBody>
          <a:bodyPr>
            <a:noAutofit/>
          </a:bodyPr>
          <a:lstStyle>
            <a:lvl1pPr>
              <a:defRPr sz="15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ru-RU" dirty="0"/>
              <a:t>Введите описание события</a:t>
            </a:r>
          </a:p>
        </p:txBody>
      </p:sp>
      <p:cxnSp>
        <p:nvCxnSpPr>
          <p:cNvPr id="19" name="Линия"/>
          <p:cNvCxnSpPr/>
          <p:nvPr/>
        </p:nvCxnSpPr>
        <p:spPr>
          <a:xfrm>
            <a:off x="1012980" y="2288869"/>
            <a:ext cx="11179020" cy="0"/>
          </a:xfrm>
          <a:prstGeom prst="line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106139260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История событий - продолж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Текст  5"/>
          <p:cNvSpPr>
            <a:spLocks noGrp="1"/>
          </p:cNvSpPr>
          <p:nvPr>
            <p:ph type="body" sz="quarter" idx="14" hasCustomPrompt="1"/>
          </p:nvPr>
        </p:nvSpPr>
        <p:spPr>
          <a:xfrm>
            <a:off x="928357" y="4894184"/>
            <a:ext cx="2442640" cy="1711332"/>
          </a:xfrm>
        </p:spPr>
        <p:txBody>
          <a:bodyPr>
            <a:noAutofit/>
          </a:bodyPr>
          <a:lstStyle>
            <a:lvl1pPr>
              <a:defRPr sz="15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ru-RU" dirty="0"/>
              <a:t>Введите описание события</a:t>
            </a:r>
          </a:p>
        </p:txBody>
      </p:sp>
      <p:sp>
        <p:nvSpPr>
          <p:cNvPr id="21" name="Текст  6"/>
          <p:cNvSpPr>
            <a:spLocks noGrp="1"/>
          </p:cNvSpPr>
          <p:nvPr>
            <p:ph type="body" sz="quarter" idx="16" hasCustomPrompt="1"/>
          </p:nvPr>
        </p:nvSpPr>
        <p:spPr>
          <a:xfrm>
            <a:off x="3821226" y="4894184"/>
            <a:ext cx="2442640" cy="1711332"/>
          </a:xfrm>
        </p:spPr>
        <p:txBody>
          <a:bodyPr>
            <a:noAutofit/>
          </a:bodyPr>
          <a:lstStyle>
            <a:lvl1pPr>
              <a:defRPr sz="15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ru-RU" dirty="0"/>
              <a:t>Введите описание события</a:t>
            </a:r>
          </a:p>
        </p:txBody>
      </p:sp>
      <p:sp>
        <p:nvSpPr>
          <p:cNvPr id="23" name="Текст  7"/>
          <p:cNvSpPr>
            <a:spLocks noGrp="1"/>
          </p:cNvSpPr>
          <p:nvPr>
            <p:ph type="body" sz="quarter" idx="18" hasCustomPrompt="1"/>
          </p:nvPr>
        </p:nvSpPr>
        <p:spPr>
          <a:xfrm>
            <a:off x="6589028" y="4894184"/>
            <a:ext cx="2442640" cy="1711332"/>
          </a:xfrm>
        </p:spPr>
        <p:txBody>
          <a:bodyPr>
            <a:noAutofit/>
          </a:bodyPr>
          <a:lstStyle>
            <a:lvl1pPr>
              <a:defRPr sz="15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ru-RU" dirty="0"/>
              <a:t>Введите описание события</a:t>
            </a:r>
          </a:p>
        </p:txBody>
      </p:sp>
      <p:sp>
        <p:nvSpPr>
          <p:cNvPr id="30" name="Текст  8"/>
          <p:cNvSpPr>
            <a:spLocks noGrp="1"/>
          </p:cNvSpPr>
          <p:nvPr>
            <p:ph type="body" sz="quarter" idx="20" hasCustomPrompt="1"/>
          </p:nvPr>
        </p:nvSpPr>
        <p:spPr>
          <a:xfrm>
            <a:off x="9356830" y="4894184"/>
            <a:ext cx="2442640" cy="1711332"/>
          </a:xfrm>
        </p:spPr>
        <p:txBody>
          <a:bodyPr>
            <a:noAutofit/>
          </a:bodyPr>
          <a:lstStyle>
            <a:lvl1pPr>
              <a:defRPr sz="15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ru-RU" dirty="0"/>
              <a:t>Введите описание события</a:t>
            </a:r>
          </a:p>
        </p:txBody>
      </p:sp>
      <p:sp>
        <p:nvSpPr>
          <p:cNvPr id="37" name="Картинка  1"/>
          <p:cNvSpPr>
            <a:spLocks noGrp="1"/>
          </p:cNvSpPr>
          <p:nvPr>
            <p:ph type="pic" sz="quarter" idx="19" hasCustomPrompt="1"/>
          </p:nvPr>
        </p:nvSpPr>
        <p:spPr>
          <a:xfrm>
            <a:off x="9413572" y="3140558"/>
            <a:ext cx="1930400" cy="1601788"/>
          </a:xfrm>
        </p:spPr>
        <p:txBody>
          <a:bodyPr/>
          <a:lstStyle/>
          <a:p>
            <a:r>
              <a:rPr lang="ru-RU"/>
              <a:t>Нажмите на иконку чтобы добавить картинку</a:t>
            </a:r>
          </a:p>
        </p:txBody>
      </p:sp>
      <p:sp>
        <p:nvSpPr>
          <p:cNvPr id="34" name="Картинка  2"/>
          <p:cNvSpPr>
            <a:spLocks noGrp="1"/>
          </p:cNvSpPr>
          <p:nvPr>
            <p:ph type="pic" sz="quarter" idx="17" hasCustomPrompt="1"/>
          </p:nvPr>
        </p:nvSpPr>
        <p:spPr>
          <a:xfrm>
            <a:off x="6645771" y="3140558"/>
            <a:ext cx="1930400" cy="1601788"/>
          </a:xfrm>
        </p:spPr>
        <p:txBody>
          <a:bodyPr/>
          <a:lstStyle/>
          <a:p>
            <a:r>
              <a:rPr lang="ru-RU"/>
              <a:t>Нажмите на иконку чтобы добавить картинку</a:t>
            </a:r>
          </a:p>
        </p:txBody>
      </p:sp>
      <p:sp>
        <p:nvSpPr>
          <p:cNvPr id="31" name="Картинка  3"/>
          <p:cNvSpPr>
            <a:spLocks noGrp="1"/>
          </p:cNvSpPr>
          <p:nvPr>
            <p:ph type="pic" sz="quarter" idx="15" hasCustomPrompt="1"/>
          </p:nvPr>
        </p:nvSpPr>
        <p:spPr>
          <a:xfrm>
            <a:off x="3877968" y="3140558"/>
            <a:ext cx="1930400" cy="1601788"/>
          </a:xfrm>
        </p:spPr>
        <p:txBody>
          <a:bodyPr/>
          <a:lstStyle/>
          <a:p>
            <a:r>
              <a:rPr lang="ru-RU"/>
              <a:t>Нажмите на иконку чтобы добавить картинку</a:t>
            </a:r>
          </a:p>
        </p:txBody>
      </p:sp>
      <p:sp>
        <p:nvSpPr>
          <p:cNvPr id="26" name="Картинка  4"/>
          <p:cNvSpPr>
            <a:spLocks noGrp="1"/>
          </p:cNvSpPr>
          <p:nvPr>
            <p:ph type="pic" sz="quarter" idx="13" hasCustomPrompt="1"/>
          </p:nvPr>
        </p:nvSpPr>
        <p:spPr>
          <a:xfrm>
            <a:off x="985099" y="3140558"/>
            <a:ext cx="1930400" cy="1601788"/>
          </a:xfrm>
        </p:spPr>
        <p:txBody>
          <a:bodyPr/>
          <a:lstStyle/>
          <a:p>
            <a:r>
              <a:rPr lang="ru-RU"/>
              <a:t>Нажмите на иконку чтобы добавить картинку</a:t>
            </a:r>
          </a:p>
        </p:txBody>
      </p:sp>
      <p:sp>
        <p:nvSpPr>
          <p:cNvPr id="7" name="Текст  1"/>
          <p:cNvSpPr>
            <a:spLocks noGrp="1"/>
          </p:cNvSpPr>
          <p:nvPr>
            <p:ph type="body" sz="quarter" idx="21" hasCustomPrompt="1"/>
          </p:nvPr>
        </p:nvSpPr>
        <p:spPr>
          <a:xfrm>
            <a:off x="859549" y="2486643"/>
            <a:ext cx="2055950" cy="376237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ru-RU"/>
              <a:t>Введите текст</a:t>
            </a:r>
            <a:endParaRPr lang="en-US" dirty="0"/>
          </a:p>
        </p:txBody>
      </p:sp>
      <p:sp>
        <p:nvSpPr>
          <p:cNvPr id="25" name="Текст  2"/>
          <p:cNvSpPr>
            <a:spLocks noGrp="1"/>
          </p:cNvSpPr>
          <p:nvPr>
            <p:ph type="body" sz="quarter" idx="22" hasCustomPrompt="1"/>
          </p:nvPr>
        </p:nvSpPr>
        <p:spPr>
          <a:xfrm>
            <a:off x="3796447" y="2490035"/>
            <a:ext cx="2055950" cy="376237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ru-RU"/>
              <a:t>Введите текст</a:t>
            </a:r>
            <a:endParaRPr lang="en-US" dirty="0"/>
          </a:p>
        </p:txBody>
      </p:sp>
      <p:sp>
        <p:nvSpPr>
          <p:cNvPr id="27" name="Текст  3"/>
          <p:cNvSpPr>
            <a:spLocks noGrp="1"/>
          </p:cNvSpPr>
          <p:nvPr>
            <p:ph type="body" sz="quarter" idx="23" hasCustomPrompt="1"/>
          </p:nvPr>
        </p:nvSpPr>
        <p:spPr>
          <a:xfrm>
            <a:off x="6540070" y="2494173"/>
            <a:ext cx="2055950" cy="376237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ru-RU"/>
              <a:t>Введите текст</a:t>
            </a:r>
            <a:endParaRPr lang="en-US" dirty="0"/>
          </a:p>
        </p:txBody>
      </p:sp>
      <p:sp>
        <p:nvSpPr>
          <p:cNvPr id="28" name="Текст  4"/>
          <p:cNvSpPr>
            <a:spLocks noGrp="1"/>
          </p:cNvSpPr>
          <p:nvPr>
            <p:ph type="body" sz="quarter" idx="24" hasCustomPrompt="1"/>
          </p:nvPr>
        </p:nvSpPr>
        <p:spPr>
          <a:xfrm>
            <a:off x="9301110" y="2499706"/>
            <a:ext cx="2055950" cy="376237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ru-RU"/>
              <a:t>Введите текст</a:t>
            </a:r>
            <a:endParaRPr lang="en-US" dirty="0"/>
          </a:p>
        </p:txBody>
      </p:sp>
      <p:sp>
        <p:nvSpPr>
          <p:cNvPr id="22" name="Скругленный прямоугольник  1"/>
          <p:cNvSpPr/>
          <p:nvPr/>
        </p:nvSpPr>
        <p:spPr>
          <a:xfrm>
            <a:off x="2" y="-834"/>
            <a:ext cx="9695144" cy="372009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350"/>
          </a:p>
        </p:txBody>
      </p:sp>
      <p:sp>
        <p:nvSpPr>
          <p:cNvPr id="24" name="Параллелограмм  1"/>
          <p:cNvSpPr/>
          <p:nvPr/>
        </p:nvSpPr>
        <p:spPr>
          <a:xfrm>
            <a:off x="9984259" y="-8238"/>
            <a:ext cx="1376848" cy="379413"/>
          </a:xfrm>
          <a:prstGeom prst="parallelogram">
            <a:avLst>
              <a:gd name="adj" fmla="val 358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6" name="Параллелограмм  2"/>
          <p:cNvSpPr/>
          <p:nvPr/>
        </p:nvSpPr>
        <p:spPr>
          <a:xfrm>
            <a:off x="9374736" y="-8239"/>
            <a:ext cx="692766" cy="379413"/>
          </a:xfrm>
          <a:prstGeom prst="parallelogram">
            <a:avLst>
              <a:gd name="adj" fmla="val 35856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8" name="Заголовок"/>
          <p:cNvSpPr>
            <a:spLocks noGrp="1"/>
          </p:cNvSpPr>
          <p:nvPr>
            <p:ph type="title" hasCustomPrompt="1"/>
          </p:nvPr>
        </p:nvSpPr>
        <p:spPr>
          <a:xfrm>
            <a:off x="851834" y="793437"/>
            <a:ext cx="9619925" cy="535531"/>
          </a:xfrm>
        </p:spPr>
        <p:txBody>
          <a:bodyPr anchor="t">
            <a:noAutofit/>
          </a:bodyPr>
          <a:lstStyle>
            <a:lvl1pPr>
              <a:defRPr sz="3600"/>
            </a:lvl1pPr>
          </a:lstStyle>
          <a:p>
            <a:r>
              <a:rPr lang="ru-RU"/>
              <a:t>Введите заголовок</a:t>
            </a:r>
            <a:endParaRPr lang="ru-RU" dirty="0"/>
          </a:p>
        </p:txBody>
      </p:sp>
      <p:cxnSp>
        <p:nvCxnSpPr>
          <p:cNvPr id="29" name="Линия"/>
          <p:cNvCxnSpPr/>
          <p:nvPr/>
        </p:nvCxnSpPr>
        <p:spPr>
          <a:xfrm>
            <a:off x="0" y="2288869"/>
            <a:ext cx="12192000" cy="0"/>
          </a:xfrm>
          <a:prstGeom prst="line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264230690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История событий - сейча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Картинка  1"/>
          <p:cNvSpPr>
            <a:spLocks noGrp="1"/>
          </p:cNvSpPr>
          <p:nvPr>
            <p:ph type="pic" sz="quarter" idx="19" hasCustomPrompt="1"/>
          </p:nvPr>
        </p:nvSpPr>
        <p:spPr>
          <a:xfrm>
            <a:off x="9413572" y="3140558"/>
            <a:ext cx="1930400" cy="1601788"/>
          </a:xfrm>
        </p:spPr>
        <p:txBody>
          <a:bodyPr/>
          <a:lstStyle/>
          <a:p>
            <a:r>
              <a:rPr lang="ru-RU"/>
              <a:t>Нажмите на иконку чтобы добавить картинку</a:t>
            </a:r>
          </a:p>
        </p:txBody>
      </p:sp>
      <p:sp>
        <p:nvSpPr>
          <p:cNvPr id="34" name="Картинка  2"/>
          <p:cNvSpPr>
            <a:spLocks noGrp="1"/>
          </p:cNvSpPr>
          <p:nvPr>
            <p:ph type="pic" sz="quarter" idx="17" hasCustomPrompt="1"/>
          </p:nvPr>
        </p:nvSpPr>
        <p:spPr>
          <a:xfrm>
            <a:off x="6645771" y="3140558"/>
            <a:ext cx="1930400" cy="1601788"/>
          </a:xfrm>
        </p:spPr>
        <p:txBody>
          <a:bodyPr/>
          <a:lstStyle/>
          <a:p>
            <a:r>
              <a:rPr lang="ru-RU"/>
              <a:t>Нажмите на иконку чтобы добавить картинку</a:t>
            </a:r>
          </a:p>
        </p:txBody>
      </p:sp>
      <p:sp>
        <p:nvSpPr>
          <p:cNvPr id="31" name="Картинка  3"/>
          <p:cNvSpPr>
            <a:spLocks noGrp="1"/>
          </p:cNvSpPr>
          <p:nvPr>
            <p:ph type="pic" sz="quarter" idx="15" hasCustomPrompt="1"/>
          </p:nvPr>
        </p:nvSpPr>
        <p:spPr>
          <a:xfrm>
            <a:off x="3877968" y="3140558"/>
            <a:ext cx="1930400" cy="1601788"/>
          </a:xfrm>
        </p:spPr>
        <p:txBody>
          <a:bodyPr/>
          <a:lstStyle/>
          <a:p>
            <a:r>
              <a:rPr lang="ru-RU"/>
              <a:t>Нажмите на иконку чтобы добавить картинку</a:t>
            </a:r>
          </a:p>
        </p:txBody>
      </p:sp>
      <p:sp>
        <p:nvSpPr>
          <p:cNvPr id="26" name="Картинка  4"/>
          <p:cNvSpPr>
            <a:spLocks noGrp="1"/>
          </p:cNvSpPr>
          <p:nvPr>
            <p:ph type="pic" sz="quarter" idx="13" hasCustomPrompt="1"/>
          </p:nvPr>
        </p:nvSpPr>
        <p:spPr>
          <a:xfrm>
            <a:off x="985099" y="3140558"/>
            <a:ext cx="1930400" cy="1601788"/>
          </a:xfrm>
        </p:spPr>
        <p:txBody>
          <a:bodyPr/>
          <a:lstStyle/>
          <a:p>
            <a:r>
              <a:rPr lang="ru-RU"/>
              <a:t>Нажмите на иконку чтобы добавить картинку</a:t>
            </a:r>
          </a:p>
        </p:txBody>
      </p:sp>
      <p:sp>
        <p:nvSpPr>
          <p:cNvPr id="29" name="Текст  1"/>
          <p:cNvSpPr>
            <a:spLocks noGrp="1"/>
          </p:cNvSpPr>
          <p:nvPr>
            <p:ph type="body" sz="quarter" idx="14" hasCustomPrompt="1"/>
          </p:nvPr>
        </p:nvSpPr>
        <p:spPr>
          <a:xfrm>
            <a:off x="928357" y="4894184"/>
            <a:ext cx="2442640" cy="1711332"/>
          </a:xfrm>
        </p:spPr>
        <p:txBody>
          <a:bodyPr>
            <a:noAutofit/>
          </a:bodyPr>
          <a:lstStyle>
            <a:lvl1pPr>
              <a:defRPr sz="15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ru-RU" dirty="0"/>
              <a:t>Введите описание события</a:t>
            </a:r>
          </a:p>
        </p:txBody>
      </p:sp>
      <p:sp>
        <p:nvSpPr>
          <p:cNvPr id="32" name="Текст  2"/>
          <p:cNvSpPr>
            <a:spLocks noGrp="1"/>
          </p:cNvSpPr>
          <p:nvPr>
            <p:ph type="body" sz="quarter" idx="16" hasCustomPrompt="1"/>
          </p:nvPr>
        </p:nvSpPr>
        <p:spPr>
          <a:xfrm>
            <a:off x="3821226" y="4894184"/>
            <a:ext cx="2442640" cy="1711332"/>
          </a:xfrm>
        </p:spPr>
        <p:txBody>
          <a:bodyPr>
            <a:noAutofit/>
          </a:bodyPr>
          <a:lstStyle>
            <a:lvl1pPr>
              <a:defRPr sz="15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ru-RU" dirty="0"/>
              <a:t>Введите описание события</a:t>
            </a:r>
          </a:p>
        </p:txBody>
      </p:sp>
      <p:sp>
        <p:nvSpPr>
          <p:cNvPr id="35" name="Текст  3"/>
          <p:cNvSpPr>
            <a:spLocks noGrp="1"/>
          </p:cNvSpPr>
          <p:nvPr>
            <p:ph type="body" sz="quarter" idx="18" hasCustomPrompt="1"/>
          </p:nvPr>
        </p:nvSpPr>
        <p:spPr>
          <a:xfrm>
            <a:off x="6589028" y="4894184"/>
            <a:ext cx="2442640" cy="1711332"/>
          </a:xfrm>
        </p:spPr>
        <p:txBody>
          <a:bodyPr>
            <a:noAutofit/>
          </a:bodyPr>
          <a:lstStyle>
            <a:lvl1pPr>
              <a:defRPr sz="15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ru-RU" dirty="0"/>
              <a:t>Введите описание события</a:t>
            </a:r>
          </a:p>
        </p:txBody>
      </p:sp>
      <p:sp>
        <p:nvSpPr>
          <p:cNvPr id="38" name="Текст  4"/>
          <p:cNvSpPr>
            <a:spLocks noGrp="1"/>
          </p:cNvSpPr>
          <p:nvPr>
            <p:ph type="body" sz="quarter" idx="20" hasCustomPrompt="1"/>
          </p:nvPr>
        </p:nvSpPr>
        <p:spPr>
          <a:xfrm>
            <a:off x="9356830" y="4894184"/>
            <a:ext cx="2442640" cy="1711332"/>
          </a:xfrm>
        </p:spPr>
        <p:txBody>
          <a:bodyPr>
            <a:noAutofit/>
          </a:bodyPr>
          <a:lstStyle>
            <a:lvl1pPr>
              <a:defRPr sz="15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ru-RU" dirty="0"/>
              <a:t>Введите описание события</a:t>
            </a:r>
          </a:p>
        </p:txBody>
      </p:sp>
      <p:sp>
        <p:nvSpPr>
          <p:cNvPr id="7" name="Текст  5"/>
          <p:cNvSpPr>
            <a:spLocks noGrp="1"/>
          </p:cNvSpPr>
          <p:nvPr>
            <p:ph type="body" sz="quarter" idx="21" hasCustomPrompt="1"/>
          </p:nvPr>
        </p:nvSpPr>
        <p:spPr>
          <a:xfrm>
            <a:off x="859549" y="2486643"/>
            <a:ext cx="2055950" cy="376237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ru-RU"/>
              <a:t>Введите текст</a:t>
            </a:r>
            <a:endParaRPr lang="en-US" dirty="0"/>
          </a:p>
        </p:txBody>
      </p:sp>
      <p:sp>
        <p:nvSpPr>
          <p:cNvPr id="25" name="Текст  6"/>
          <p:cNvSpPr>
            <a:spLocks noGrp="1"/>
          </p:cNvSpPr>
          <p:nvPr>
            <p:ph type="body" sz="quarter" idx="22" hasCustomPrompt="1"/>
          </p:nvPr>
        </p:nvSpPr>
        <p:spPr>
          <a:xfrm>
            <a:off x="3796447" y="2490035"/>
            <a:ext cx="2055950" cy="376237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ru-RU"/>
              <a:t>Введите текст</a:t>
            </a:r>
            <a:endParaRPr lang="en-US" dirty="0"/>
          </a:p>
        </p:txBody>
      </p:sp>
      <p:sp>
        <p:nvSpPr>
          <p:cNvPr id="27" name="Текст  7"/>
          <p:cNvSpPr>
            <a:spLocks noGrp="1"/>
          </p:cNvSpPr>
          <p:nvPr>
            <p:ph type="body" sz="quarter" idx="23" hasCustomPrompt="1"/>
          </p:nvPr>
        </p:nvSpPr>
        <p:spPr>
          <a:xfrm>
            <a:off x="6540070" y="2494173"/>
            <a:ext cx="2055950" cy="376237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ru-RU"/>
              <a:t>Введите текст</a:t>
            </a:r>
            <a:endParaRPr lang="en-US" dirty="0"/>
          </a:p>
        </p:txBody>
      </p:sp>
      <p:sp>
        <p:nvSpPr>
          <p:cNvPr id="28" name="Текст  8"/>
          <p:cNvSpPr>
            <a:spLocks noGrp="1"/>
          </p:cNvSpPr>
          <p:nvPr>
            <p:ph type="body" sz="quarter" idx="24" hasCustomPrompt="1"/>
          </p:nvPr>
        </p:nvSpPr>
        <p:spPr>
          <a:xfrm>
            <a:off x="9301110" y="2499706"/>
            <a:ext cx="2055950" cy="376237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ru-RU"/>
              <a:t>Введите текст</a:t>
            </a:r>
            <a:endParaRPr lang="en-US" dirty="0"/>
          </a:p>
        </p:txBody>
      </p:sp>
      <p:sp>
        <p:nvSpPr>
          <p:cNvPr id="22" name="Скругленный прямоугольник  1"/>
          <p:cNvSpPr/>
          <p:nvPr/>
        </p:nvSpPr>
        <p:spPr>
          <a:xfrm>
            <a:off x="2" y="-834"/>
            <a:ext cx="9695144" cy="372009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350"/>
          </a:p>
        </p:txBody>
      </p:sp>
      <p:sp>
        <p:nvSpPr>
          <p:cNvPr id="24" name="Параллелограмм  1"/>
          <p:cNvSpPr/>
          <p:nvPr/>
        </p:nvSpPr>
        <p:spPr>
          <a:xfrm>
            <a:off x="9984259" y="-8238"/>
            <a:ext cx="1376848" cy="379413"/>
          </a:xfrm>
          <a:prstGeom prst="parallelogram">
            <a:avLst>
              <a:gd name="adj" fmla="val 358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6" name="Параллелограмм  2"/>
          <p:cNvSpPr/>
          <p:nvPr/>
        </p:nvSpPr>
        <p:spPr>
          <a:xfrm>
            <a:off x="9374736" y="-8239"/>
            <a:ext cx="692766" cy="379413"/>
          </a:xfrm>
          <a:prstGeom prst="parallelogram">
            <a:avLst>
              <a:gd name="adj" fmla="val 35856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8" name="Заголовок"/>
          <p:cNvSpPr>
            <a:spLocks noGrp="1"/>
          </p:cNvSpPr>
          <p:nvPr>
            <p:ph type="title" hasCustomPrompt="1"/>
          </p:nvPr>
        </p:nvSpPr>
        <p:spPr>
          <a:xfrm>
            <a:off x="851834" y="793437"/>
            <a:ext cx="9619925" cy="535531"/>
          </a:xfrm>
        </p:spPr>
        <p:txBody>
          <a:bodyPr anchor="t">
            <a:noAutofit/>
          </a:bodyPr>
          <a:lstStyle>
            <a:lvl1pPr>
              <a:defRPr sz="3600"/>
            </a:lvl1pPr>
          </a:lstStyle>
          <a:p>
            <a:r>
              <a:rPr lang="ru-RU"/>
              <a:t>Введите заголовок</a:t>
            </a:r>
            <a:endParaRPr lang="ru-RU" dirty="0"/>
          </a:p>
        </p:txBody>
      </p:sp>
      <p:cxnSp>
        <p:nvCxnSpPr>
          <p:cNvPr id="19" name="Линия"/>
          <p:cNvCxnSpPr/>
          <p:nvPr/>
        </p:nvCxnSpPr>
        <p:spPr>
          <a:xfrm>
            <a:off x="0" y="2288869"/>
            <a:ext cx="9432000" cy="0"/>
          </a:xfrm>
          <a:prstGeom prst="line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343788230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Резюме курс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Текст  1"/>
          <p:cNvSpPr>
            <a:spLocks noGrp="1"/>
          </p:cNvSpPr>
          <p:nvPr>
            <p:ph type="body" sz="quarter" idx="17" hasCustomPrompt="1"/>
          </p:nvPr>
        </p:nvSpPr>
        <p:spPr>
          <a:xfrm>
            <a:off x="1642558" y="5045619"/>
            <a:ext cx="6120000" cy="8280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spcAft>
                <a:spcPts val="450"/>
              </a:spcAft>
              <a:buNone/>
              <a:defRPr sz="16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0" name="Текст  2"/>
          <p:cNvSpPr>
            <a:spLocks noGrp="1"/>
          </p:cNvSpPr>
          <p:nvPr>
            <p:ph type="body" sz="quarter" idx="15" hasCustomPrompt="1"/>
          </p:nvPr>
        </p:nvSpPr>
        <p:spPr>
          <a:xfrm>
            <a:off x="1642558" y="3971450"/>
            <a:ext cx="6120000" cy="8280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spcAft>
                <a:spcPts val="450"/>
              </a:spcAft>
              <a:buNone/>
              <a:defRPr sz="16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29" name="Текст  3"/>
          <p:cNvSpPr>
            <a:spLocks noGrp="1"/>
          </p:cNvSpPr>
          <p:nvPr>
            <p:ph type="body" sz="quarter" idx="11" hasCustomPrompt="1"/>
          </p:nvPr>
        </p:nvSpPr>
        <p:spPr>
          <a:xfrm>
            <a:off x="1642558" y="2897281"/>
            <a:ext cx="6120000" cy="8280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spcAft>
                <a:spcPts val="450"/>
              </a:spcAft>
              <a:buNone/>
              <a:defRPr sz="16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6" name="Картинка  1"/>
          <p:cNvSpPr>
            <a:spLocks noGrp="1"/>
          </p:cNvSpPr>
          <p:nvPr>
            <p:ph type="pic" sz="quarter" idx="22" hasCustomPrompt="1"/>
          </p:nvPr>
        </p:nvSpPr>
        <p:spPr>
          <a:xfrm>
            <a:off x="8043355" y="-65903"/>
            <a:ext cx="4236516" cy="7002162"/>
          </a:xfrm>
          <a:custGeom>
            <a:avLst/>
            <a:gdLst>
              <a:gd name="connsiteX0" fmla="*/ 0 w 4129599"/>
              <a:gd name="connsiteY0" fmla="*/ 6864769 h 6864769"/>
              <a:gd name="connsiteX1" fmla="*/ 1032400 w 4129599"/>
              <a:gd name="connsiteY1" fmla="*/ 0 h 6864769"/>
              <a:gd name="connsiteX2" fmla="*/ 4129599 w 4129599"/>
              <a:gd name="connsiteY2" fmla="*/ 0 h 6864769"/>
              <a:gd name="connsiteX3" fmla="*/ 3097199 w 4129599"/>
              <a:gd name="connsiteY3" fmla="*/ 6864769 h 6864769"/>
              <a:gd name="connsiteX4" fmla="*/ 0 w 4129599"/>
              <a:gd name="connsiteY4" fmla="*/ 6864769 h 6864769"/>
              <a:gd name="connsiteX0" fmla="*/ 0 w 4129599"/>
              <a:gd name="connsiteY0" fmla="*/ 6864769 h 6883819"/>
              <a:gd name="connsiteX1" fmla="*/ 1032400 w 4129599"/>
              <a:gd name="connsiteY1" fmla="*/ 0 h 6883819"/>
              <a:gd name="connsiteX2" fmla="*/ 4129599 w 4129599"/>
              <a:gd name="connsiteY2" fmla="*/ 0 h 6883819"/>
              <a:gd name="connsiteX3" fmla="*/ 4125899 w 4129599"/>
              <a:gd name="connsiteY3" fmla="*/ 6883819 h 6883819"/>
              <a:gd name="connsiteX4" fmla="*/ 0 w 4129599"/>
              <a:gd name="connsiteY4" fmla="*/ 6864769 h 6883819"/>
              <a:gd name="connsiteX0" fmla="*/ 0 w 4129599"/>
              <a:gd name="connsiteY0" fmla="*/ 6864769 h 6883819"/>
              <a:gd name="connsiteX1" fmla="*/ 2232550 w 4129599"/>
              <a:gd name="connsiteY1" fmla="*/ 0 h 6883819"/>
              <a:gd name="connsiteX2" fmla="*/ 4129599 w 4129599"/>
              <a:gd name="connsiteY2" fmla="*/ 0 h 6883819"/>
              <a:gd name="connsiteX3" fmla="*/ 4125899 w 4129599"/>
              <a:gd name="connsiteY3" fmla="*/ 6883819 h 6883819"/>
              <a:gd name="connsiteX4" fmla="*/ 0 w 4129599"/>
              <a:gd name="connsiteY4" fmla="*/ 6864769 h 6883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29599" h="6883819">
                <a:moveTo>
                  <a:pt x="0" y="6864769"/>
                </a:moveTo>
                <a:lnTo>
                  <a:pt x="2232550" y="0"/>
                </a:lnTo>
                <a:lnTo>
                  <a:pt x="4129599" y="0"/>
                </a:lnTo>
                <a:cubicBezTo>
                  <a:pt x="4128366" y="2294606"/>
                  <a:pt x="4127132" y="4589213"/>
                  <a:pt x="4125899" y="6883819"/>
                </a:cubicBezTo>
                <a:lnTo>
                  <a:pt x="0" y="6864769"/>
                </a:lnTo>
                <a:close/>
              </a:path>
            </a:pathLst>
          </a:custGeom>
        </p:spPr>
        <p:txBody>
          <a:bodyPr/>
          <a:lstStyle/>
          <a:p>
            <a:r>
              <a:rPr lang="ru-RU"/>
              <a:t>Нажмите на иконку чтобы добавить картинку</a:t>
            </a:r>
            <a:endParaRPr lang="ru-RU" dirty="0"/>
          </a:p>
        </p:txBody>
      </p:sp>
      <p:sp>
        <p:nvSpPr>
          <p:cNvPr id="11" name="Заголовок"/>
          <p:cNvSpPr>
            <a:spLocks noGrp="1"/>
          </p:cNvSpPr>
          <p:nvPr>
            <p:ph type="title" hasCustomPrompt="1"/>
          </p:nvPr>
        </p:nvSpPr>
        <p:spPr>
          <a:xfrm>
            <a:off x="851834" y="793437"/>
            <a:ext cx="9619925" cy="535531"/>
          </a:xfrm>
        </p:spPr>
        <p:txBody>
          <a:bodyPr anchor="t">
            <a:noAutofit/>
          </a:bodyPr>
          <a:lstStyle>
            <a:lvl1pPr>
              <a:defRPr sz="3600"/>
            </a:lvl1pPr>
          </a:lstStyle>
          <a:p>
            <a:r>
              <a:rPr lang="ru-RU"/>
              <a:t>Введите заголовок</a:t>
            </a:r>
            <a:endParaRPr lang="ru-RU" dirty="0"/>
          </a:p>
        </p:txBody>
      </p:sp>
      <p:sp>
        <p:nvSpPr>
          <p:cNvPr id="13" name="Текст  4"/>
          <p:cNvSpPr>
            <a:spLocks noGrp="1"/>
          </p:cNvSpPr>
          <p:nvPr>
            <p:ph type="body" sz="quarter" idx="28" hasCustomPrompt="1"/>
          </p:nvPr>
        </p:nvSpPr>
        <p:spPr>
          <a:xfrm>
            <a:off x="838201" y="1547777"/>
            <a:ext cx="8105384" cy="1132793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1635498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4403" y="2130431"/>
            <a:ext cx="10363201" cy="1470025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828801" y="3886202"/>
            <a:ext cx="8534400" cy="1752601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5439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877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31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756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195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63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073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512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48491-D6CE-434B-A08F-558743F1DCBA}" type="datetimeFigureOut">
              <a:rPr lang="ru-RU" smtClean="0"/>
              <a:t>21.02.2022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0251D-0282-41AE-8060-D2E252E11DF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145138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48491-D6CE-434B-A08F-558743F1DCBA}" type="datetimeFigureOut">
              <a:rPr lang="ru-RU" smtClean="0"/>
              <a:t>21.02.2022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0251D-0282-41AE-8060-D2E252E11DF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1835262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63087" y="4406903"/>
            <a:ext cx="10363201" cy="1362075"/>
          </a:xfrm>
        </p:spPr>
        <p:txBody>
          <a:bodyPr anchor="t"/>
          <a:lstStyle>
            <a:lvl1pPr algn="l">
              <a:defRPr sz="4871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963087" y="2906721"/>
            <a:ext cx="10363201" cy="1500185"/>
          </a:xfrm>
        </p:spPr>
        <p:txBody>
          <a:bodyPr anchor="b"/>
          <a:lstStyle>
            <a:lvl1pPr marL="0" indent="0">
              <a:buNone/>
              <a:defRPr sz="2342">
                <a:solidFill>
                  <a:schemeClr val="tx1">
                    <a:tint val="75000"/>
                  </a:schemeClr>
                </a:solidFill>
              </a:defRPr>
            </a:lvl1pPr>
            <a:lvl2pPr marL="543901" indent="0">
              <a:buNone/>
              <a:defRPr sz="2248">
                <a:solidFill>
                  <a:schemeClr val="tx1">
                    <a:tint val="75000"/>
                  </a:schemeClr>
                </a:solidFill>
              </a:defRPr>
            </a:lvl2pPr>
            <a:lvl3pPr marL="1087798" indent="0">
              <a:buNone/>
              <a:defRPr sz="2061">
                <a:solidFill>
                  <a:schemeClr val="tx1">
                    <a:tint val="75000"/>
                  </a:schemeClr>
                </a:solidFill>
              </a:defRPr>
            </a:lvl3pPr>
            <a:lvl4pPr marL="1631700" indent="0">
              <a:buNone/>
              <a:defRPr sz="1780">
                <a:solidFill>
                  <a:schemeClr val="tx1">
                    <a:tint val="75000"/>
                  </a:schemeClr>
                </a:solidFill>
              </a:defRPr>
            </a:lvl4pPr>
            <a:lvl5pPr marL="2175602" indent="0">
              <a:buNone/>
              <a:defRPr sz="1780">
                <a:solidFill>
                  <a:schemeClr val="tx1">
                    <a:tint val="75000"/>
                  </a:schemeClr>
                </a:solidFill>
              </a:defRPr>
            </a:lvl5pPr>
            <a:lvl6pPr marL="2719501" indent="0">
              <a:buNone/>
              <a:defRPr sz="1780">
                <a:solidFill>
                  <a:schemeClr val="tx1">
                    <a:tint val="75000"/>
                  </a:schemeClr>
                </a:solidFill>
              </a:defRPr>
            </a:lvl6pPr>
            <a:lvl7pPr marL="3263400" indent="0">
              <a:buNone/>
              <a:defRPr sz="1780">
                <a:solidFill>
                  <a:schemeClr val="tx1">
                    <a:tint val="75000"/>
                  </a:schemeClr>
                </a:solidFill>
              </a:defRPr>
            </a:lvl7pPr>
            <a:lvl8pPr marL="3807301" indent="0">
              <a:buNone/>
              <a:defRPr sz="1780">
                <a:solidFill>
                  <a:schemeClr val="tx1">
                    <a:tint val="75000"/>
                  </a:schemeClr>
                </a:solidFill>
              </a:defRPr>
            </a:lvl8pPr>
            <a:lvl9pPr marL="4351201" indent="0">
              <a:buNone/>
              <a:defRPr sz="17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48491-D6CE-434B-A08F-558743F1DCBA}" type="datetimeFigureOut">
              <a:rPr lang="ru-RU" smtClean="0"/>
              <a:t>21.02.2022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0251D-0282-41AE-8060-D2E252E11DF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0298942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609603" y="1600204"/>
            <a:ext cx="5384798" cy="4525963"/>
          </a:xfrm>
        </p:spPr>
        <p:txBody>
          <a:bodyPr/>
          <a:lstStyle>
            <a:lvl1pPr>
              <a:defRPr sz="3372"/>
            </a:lvl1pPr>
            <a:lvl2pPr>
              <a:defRPr sz="2810"/>
            </a:lvl2pPr>
            <a:lvl3pPr>
              <a:defRPr sz="2342"/>
            </a:lvl3pPr>
            <a:lvl4pPr>
              <a:defRPr sz="2248"/>
            </a:lvl4pPr>
            <a:lvl5pPr>
              <a:defRPr sz="2248"/>
            </a:lvl5pPr>
            <a:lvl6pPr>
              <a:defRPr sz="2248"/>
            </a:lvl6pPr>
            <a:lvl7pPr>
              <a:defRPr sz="2248"/>
            </a:lvl7pPr>
            <a:lvl8pPr>
              <a:defRPr sz="2248"/>
            </a:lvl8pPr>
            <a:lvl9pPr>
              <a:defRPr sz="2248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97604" y="1600204"/>
            <a:ext cx="5384798" cy="4525963"/>
          </a:xfrm>
        </p:spPr>
        <p:txBody>
          <a:bodyPr/>
          <a:lstStyle>
            <a:lvl1pPr>
              <a:defRPr sz="3372"/>
            </a:lvl1pPr>
            <a:lvl2pPr>
              <a:defRPr sz="2810"/>
            </a:lvl2pPr>
            <a:lvl3pPr>
              <a:defRPr sz="2342"/>
            </a:lvl3pPr>
            <a:lvl4pPr>
              <a:defRPr sz="2248"/>
            </a:lvl4pPr>
            <a:lvl5pPr>
              <a:defRPr sz="2248"/>
            </a:lvl5pPr>
            <a:lvl6pPr>
              <a:defRPr sz="2248"/>
            </a:lvl6pPr>
            <a:lvl7pPr>
              <a:defRPr sz="2248"/>
            </a:lvl7pPr>
            <a:lvl8pPr>
              <a:defRPr sz="2248"/>
            </a:lvl8pPr>
            <a:lvl9pPr>
              <a:defRPr sz="2248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48491-D6CE-434B-A08F-558743F1DCBA}" type="datetimeFigureOut">
              <a:rPr lang="ru-RU" smtClean="0"/>
              <a:t>21.02.2022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0251D-0282-41AE-8060-D2E252E11DF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3173337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2" y="1535117"/>
            <a:ext cx="5386917" cy="639763"/>
          </a:xfrm>
        </p:spPr>
        <p:txBody>
          <a:bodyPr anchor="b"/>
          <a:lstStyle>
            <a:lvl1pPr marL="0" indent="0">
              <a:buNone/>
              <a:defRPr sz="2810" b="1"/>
            </a:lvl1pPr>
            <a:lvl2pPr marL="543901" indent="0">
              <a:buNone/>
              <a:defRPr sz="2342" b="1"/>
            </a:lvl2pPr>
            <a:lvl3pPr marL="1087798" indent="0">
              <a:buNone/>
              <a:defRPr sz="2248" b="1"/>
            </a:lvl3pPr>
            <a:lvl4pPr marL="1631700" indent="0">
              <a:buNone/>
              <a:defRPr sz="2061" b="1"/>
            </a:lvl4pPr>
            <a:lvl5pPr marL="2175602" indent="0">
              <a:buNone/>
              <a:defRPr sz="2061" b="1"/>
            </a:lvl5pPr>
            <a:lvl6pPr marL="2719501" indent="0">
              <a:buNone/>
              <a:defRPr sz="2061" b="1"/>
            </a:lvl6pPr>
            <a:lvl7pPr marL="3263400" indent="0">
              <a:buNone/>
              <a:defRPr sz="2061" b="1"/>
            </a:lvl7pPr>
            <a:lvl8pPr marL="3807301" indent="0">
              <a:buNone/>
              <a:defRPr sz="2061" b="1"/>
            </a:lvl8pPr>
            <a:lvl9pPr marL="4351201" indent="0">
              <a:buNone/>
              <a:defRPr sz="2061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09602" y="2174877"/>
            <a:ext cx="5386917" cy="3951288"/>
          </a:xfrm>
        </p:spPr>
        <p:txBody>
          <a:bodyPr/>
          <a:lstStyle>
            <a:lvl1pPr>
              <a:defRPr sz="2810"/>
            </a:lvl1pPr>
            <a:lvl2pPr>
              <a:defRPr sz="2342"/>
            </a:lvl2pPr>
            <a:lvl3pPr>
              <a:defRPr sz="2248"/>
            </a:lvl3pPr>
            <a:lvl4pPr>
              <a:defRPr sz="2061"/>
            </a:lvl4pPr>
            <a:lvl5pPr>
              <a:defRPr sz="2061"/>
            </a:lvl5pPr>
            <a:lvl6pPr>
              <a:defRPr sz="2061"/>
            </a:lvl6pPr>
            <a:lvl7pPr>
              <a:defRPr sz="2061"/>
            </a:lvl7pPr>
            <a:lvl8pPr>
              <a:defRPr sz="2061"/>
            </a:lvl8pPr>
            <a:lvl9pPr>
              <a:defRPr sz="2061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93378" y="1535117"/>
            <a:ext cx="5389033" cy="639763"/>
          </a:xfrm>
        </p:spPr>
        <p:txBody>
          <a:bodyPr anchor="b"/>
          <a:lstStyle>
            <a:lvl1pPr marL="0" indent="0">
              <a:buNone/>
              <a:defRPr sz="2810" b="1"/>
            </a:lvl1pPr>
            <a:lvl2pPr marL="543901" indent="0">
              <a:buNone/>
              <a:defRPr sz="2342" b="1"/>
            </a:lvl2pPr>
            <a:lvl3pPr marL="1087798" indent="0">
              <a:buNone/>
              <a:defRPr sz="2248" b="1"/>
            </a:lvl3pPr>
            <a:lvl4pPr marL="1631700" indent="0">
              <a:buNone/>
              <a:defRPr sz="2061" b="1"/>
            </a:lvl4pPr>
            <a:lvl5pPr marL="2175602" indent="0">
              <a:buNone/>
              <a:defRPr sz="2061" b="1"/>
            </a:lvl5pPr>
            <a:lvl6pPr marL="2719501" indent="0">
              <a:buNone/>
              <a:defRPr sz="2061" b="1"/>
            </a:lvl6pPr>
            <a:lvl7pPr marL="3263400" indent="0">
              <a:buNone/>
              <a:defRPr sz="2061" b="1"/>
            </a:lvl7pPr>
            <a:lvl8pPr marL="3807301" indent="0">
              <a:buNone/>
              <a:defRPr sz="2061" b="1"/>
            </a:lvl8pPr>
            <a:lvl9pPr marL="4351201" indent="0">
              <a:buNone/>
              <a:defRPr sz="2061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93378" y="2174877"/>
            <a:ext cx="5389033" cy="3951288"/>
          </a:xfrm>
        </p:spPr>
        <p:txBody>
          <a:bodyPr/>
          <a:lstStyle>
            <a:lvl1pPr>
              <a:defRPr sz="2810"/>
            </a:lvl1pPr>
            <a:lvl2pPr>
              <a:defRPr sz="2342"/>
            </a:lvl2pPr>
            <a:lvl3pPr>
              <a:defRPr sz="2248"/>
            </a:lvl3pPr>
            <a:lvl4pPr>
              <a:defRPr sz="2061"/>
            </a:lvl4pPr>
            <a:lvl5pPr>
              <a:defRPr sz="2061"/>
            </a:lvl5pPr>
            <a:lvl6pPr>
              <a:defRPr sz="2061"/>
            </a:lvl6pPr>
            <a:lvl7pPr>
              <a:defRPr sz="2061"/>
            </a:lvl7pPr>
            <a:lvl8pPr>
              <a:defRPr sz="2061"/>
            </a:lvl8pPr>
            <a:lvl9pPr>
              <a:defRPr sz="2061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48491-D6CE-434B-A08F-558743F1DCBA}" type="datetimeFigureOut">
              <a:rPr lang="ru-RU" smtClean="0"/>
              <a:t>21.02.2022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0251D-0282-41AE-8060-D2E252E11DF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4360416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48491-D6CE-434B-A08F-558743F1DCBA}" type="datetimeFigureOut">
              <a:rPr lang="ru-RU" smtClean="0"/>
              <a:t>21.02.2022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0251D-0282-41AE-8060-D2E252E11DF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7537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A3A088-D17F-4F4A-8E7F-572B04786F01}" type="datetimeFigureOut">
              <a:rPr lang="ru-RU" smtClean="0"/>
              <a:t>21.02.2022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C8B7F-1935-4555-AFBA-ADD2317B01E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5165803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48491-D6CE-434B-A08F-558743F1DCBA}" type="datetimeFigureOut">
              <a:rPr lang="ru-RU" smtClean="0"/>
              <a:t>21.02.2022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0251D-0282-41AE-8060-D2E252E11DF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8010110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8" y="273052"/>
            <a:ext cx="4011082" cy="1162051"/>
          </a:xfrm>
        </p:spPr>
        <p:txBody>
          <a:bodyPr anchor="b"/>
          <a:lstStyle>
            <a:lvl1pPr algn="l">
              <a:defRPr sz="2342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766733" y="273056"/>
            <a:ext cx="6815667" cy="5853112"/>
          </a:xfrm>
        </p:spPr>
        <p:txBody>
          <a:bodyPr/>
          <a:lstStyle>
            <a:lvl1pPr>
              <a:defRPr sz="3840"/>
            </a:lvl1pPr>
            <a:lvl2pPr>
              <a:defRPr sz="3372"/>
            </a:lvl2pPr>
            <a:lvl3pPr>
              <a:defRPr sz="2810"/>
            </a:lvl3pPr>
            <a:lvl4pPr>
              <a:defRPr sz="2342"/>
            </a:lvl4pPr>
            <a:lvl5pPr>
              <a:defRPr sz="2342"/>
            </a:lvl5pPr>
            <a:lvl6pPr>
              <a:defRPr sz="2342"/>
            </a:lvl6pPr>
            <a:lvl7pPr>
              <a:defRPr sz="2342"/>
            </a:lvl7pPr>
            <a:lvl8pPr>
              <a:defRPr sz="2342"/>
            </a:lvl8pPr>
            <a:lvl9pPr>
              <a:defRPr sz="2342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09608" y="1435105"/>
            <a:ext cx="4011082" cy="4691063"/>
          </a:xfrm>
        </p:spPr>
        <p:txBody>
          <a:bodyPr/>
          <a:lstStyle>
            <a:lvl1pPr marL="0" indent="0">
              <a:buNone/>
              <a:defRPr sz="1780"/>
            </a:lvl1pPr>
            <a:lvl2pPr marL="543901" indent="0">
              <a:buNone/>
              <a:defRPr sz="1311"/>
            </a:lvl2pPr>
            <a:lvl3pPr marL="1087798" indent="0">
              <a:buNone/>
              <a:defRPr sz="1030"/>
            </a:lvl3pPr>
            <a:lvl4pPr marL="1631700" indent="0">
              <a:buNone/>
              <a:defRPr sz="1030"/>
            </a:lvl4pPr>
            <a:lvl5pPr marL="2175602" indent="0">
              <a:buNone/>
              <a:defRPr sz="1030"/>
            </a:lvl5pPr>
            <a:lvl6pPr marL="2719501" indent="0">
              <a:buNone/>
              <a:defRPr sz="1030"/>
            </a:lvl6pPr>
            <a:lvl7pPr marL="3263400" indent="0">
              <a:buNone/>
              <a:defRPr sz="1030"/>
            </a:lvl7pPr>
            <a:lvl8pPr marL="3807301" indent="0">
              <a:buNone/>
              <a:defRPr sz="1030"/>
            </a:lvl8pPr>
            <a:lvl9pPr marL="4351201" indent="0">
              <a:buNone/>
              <a:defRPr sz="103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48491-D6CE-434B-A08F-558743F1DCBA}" type="datetimeFigureOut">
              <a:rPr lang="ru-RU" smtClean="0"/>
              <a:t>21.02.2022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0251D-0282-41AE-8060-D2E252E11DF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4527122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389718" y="4800600"/>
            <a:ext cx="7315200" cy="566739"/>
          </a:xfrm>
        </p:spPr>
        <p:txBody>
          <a:bodyPr anchor="b"/>
          <a:lstStyle>
            <a:lvl1pPr algn="l">
              <a:defRPr sz="2342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2389718" y="612776"/>
            <a:ext cx="7315200" cy="4114800"/>
          </a:xfrm>
        </p:spPr>
        <p:txBody>
          <a:bodyPr/>
          <a:lstStyle>
            <a:lvl1pPr marL="0" indent="0">
              <a:buNone/>
              <a:defRPr sz="3840"/>
            </a:lvl1pPr>
            <a:lvl2pPr marL="543901" indent="0">
              <a:buNone/>
              <a:defRPr sz="3372"/>
            </a:lvl2pPr>
            <a:lvl3pPr marL="1087798" indent="0">
              <a:buNone/>
              <a:defRPr sz="2810"/>
            </a:lvl3pPr>
            <a:lvl4pPr marL="1631700" indent="0">
              <a:buNone/>
              <a:defRPr sz="2342"/>
            </a:lvl4pPr>
            <a:lvl5pPr marL="2175602" indent="0">
              <a:buNone/>
              <a:defRPr sz="2342"/>
            </a:lvl5pPr>
            <a:lvl6pPr marL="2719501" indent="0">
              <a:buNone/>
              <a:defRPr sz="2342"/>
            </a:lvl6pPr>
            <a:lvl7pPr marL="3263400" indent="0">
              <a:buNone/>
              <a:defRPr sz="2342"/>
            </a:lvl7pPr>
            <a:lvl8pPr marL="3807301" indent="0">
              <a:buNone/>
              <a:defRPr sz="2342"/>
            </a:lvl8pPr>
            <a:lvl9pPr marL="4351201" indent="0">
              <a:buNone/>
              <a:defRPr sz="2342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2389718" y="5367341"/>
            <a:ext cx="7315200" cy="804864"/>
          </a:xfrm>
        </p:spPr>
        <p:txBody>
          <a:bodyPr/>
          <a:lstStyle>
            <a:lvl1pPr marL="0" indent="0">
              <a:buNone/>
              <a:defRPr sz="1780"/>
            </a:lvl1pPr>
            <a:lvl2pPr marL="543901" indent="0">
              <a:buNone/>
              <a:defRPr sz="1311"/>
            </a:lvl2pPr>
            <a:lvl3pPr marL="1087798" indent="0">
              <a:buNone/>
              <a:defRPr sz="1030"/>
            </a:lvl3pPr>
            <a:lvl4pPr marL="1631700" indent="0">
              <a:buNone/>
              <a:defRPr sz="1030"/>
            </a:lvl4pPr>
            <a:lvl5pPr marL="2175602" indent="0">
              <a:buNone/>
              <a:defRPr sz="1030"/>
            </a:lvl5pPr>
            <a:lvl6pPr marL="2719501" indent="0">
              <a:buNone/>
              <a:defRPr sz="1030"/>
            </a:lvl6pPr>
            <a:lvl7pPr marL="3263400" indent="0">
              <a:buNone/>
              <a:defRPr sz="1030"/>
            </a:lvl7pPr>
            <a:lvl8pPr marL="3807301" indent="0">
              <a:buNone/>
              <a:defRPr sz="1030"/>
            </a:lvl8pPr>
            <a:lvl9pPr marL="4351201" indent="0">
              <a:buNone/>
              <a:defRPr sz="103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48491-D6CE-434B-A08F-558743F1DCBA}" type="datetimeFigureOut">
              <a:rPr lang="ru-RU" smtClean="0"/>
              <a:t>21.02.2022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0251D-0282-41AE-8060-D2E252E11DF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6546407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48491-D6CE-434B-A08F-558743F1DCBA}" type="datetimeFigureOut">
              <a:rPr lang="ru-RU" smtClean="0"/>
              <a:t>21.02.2022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0251D-0282-41AE-8060-D2E252E11DF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56926426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839201" y="274643"/>
            <a:ext cx="2743201" cy="5851524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09602" y="274643"/>
            <a:ext cx="8026400" cy="5851524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48491-D6CE-434B-A08F-558743F1DCBA}" type="datetimeFigureOut">
              <a:rPr lang="ru-RU" smtClean="0"/>
              <a:t>21.02.2022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0251D-0282-41AE-8060-D2E252E11DF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195385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A3A088-D17F-4F4A-8E7F-572B04786F01}" type="datetimeFigureOut">
              <a:rPr lang="ru-RU" smtClean="0"/>
              <a:t>21.02.2022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C8B7F-1935-4555-AFBA-ADD2317B01E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814093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A3A088-D17F-4F4A-8E7F-572B04786F01}" type="datetimeFigureOut">
              <a:rPr lang="ru-RU" smtClean="0"/>
              <a:t>21.02.2022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C8B7F-1935-4555-AFBA-ADD2317B01E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342173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A3A088-D17F-4F4A-8E7F-572B04786F01}" type="datetimeFigureOut">
              <a:rPr lang="ru-RU" smtClean="0"/>
              <a:t>21.02.2022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C8B7F-1935-4555-AFBA-ADD2317B01E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368410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A3A088-D17F-4F4A-8E7F-572B04786F01}" type="datetimeFigureOut">
              <a:rPr lang="ru-RU" smtClean="0"/>
              <a:t>21.02.2022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C8B7F-1935-4555-AFBA-ADD2317B01E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025093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32.xml"/><Relationship Id="rId26" Type="http://schemas.openxmlformats.org/officeDocument/2006/relationships/slideLayout" Target="../slideLayouts/slideLayout40.xml"/><Relationship Id="rId3" Type="http://schemas.openxmlformats.org/officeDocument/2006/relationships/slideLayout" Target="../slideLayouts/slideLayout17.xml"/><Relationship Id="rId21" Type="http://schemas.openxmlformats.org/officeDocument/2006/relationships/slideLayout" Target="../slideLayouts/slideLayout35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31.xml"/><Relationship Id="rId25" Type="http://schemas.openxmlformats.org/officeDocument/2006/relationships/slideLayout" Target="../slideLayouts/slideLayout39.xml"/><Relationship Id="rId2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30.xml"/><Relationship Id="rId20" Type="http://schemas.openxmlformats.org/officeDocument/2006/relationships/slideLayout" Target="../slideLayouts/slideLayout34.xml"/><Relationship Id="rId29" Type="http://schemas.openxmlformats.org/officeDocument/2006/relationships/slideLayout" Target="../slideLayouts/slideLayout43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19.xml"/><Relationship Id="rId15" Type="http://schemas.openxmlformats.org/officeDocument/2006/relationships/slideLayout" Target="../slideLayouts/slideLayout29.xml"/><Relationship Id="rId23" Type="http://schemas.openxmlformats.org/officeDocument/2006/relationships/slideLayout" Target="../slideLayouts/slideLayout37.xml"/><Relationship Id="rId28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24.xml"/><Relationship Id="rId19" Type="http://schemas.openxmlformats.org/officeDocument/2006/relationships/slideLayout" Target="../slideLayouts/slideLayout33.xml"/><Relationship Id="rId31" Type="http://schemas.openxmlformats.org/officeDocument/2006/relationships/tags" Target="../tags/tag2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Relationship Id="rId22" Type="http://schemas.openxmlformats.org/officeDocument/2006/relationships/slideLayout" Target="../slideLayouts/slideLayout36.xml"/><Relationship Id="rId27" Type="http://schemas.openxmlformats.org/officeDocument/2006/relationships/slideLayout" Target="../slideLayouts/slideLayout41.xml"/><Relationship Id="rId30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1.xml"/><Relationship Id="rId3" Type="http://schemas.openxmlformats.org/officeDocument/2006/relationships/slideLayout" Target="../slideLayouts/slideLayout46.xml"/><Relationship Id="rId7" Type="http://schemas.openxmlformats.org/officeDocument/2006/relationships/slideLayout" Target="../slideLayouts/slideLayout5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45.xml"/><Relationship Id="rId1" Type="http://schemas.openxmlformats.org/officeDocument/2006/relationships/slideLayout" Target="../slideLayouts/slideLayout44.xml"/><Relationship Id="rId6" Type="http://schemas.openxmlformats.org/officeDocument/2006/relationships/slideLayout" Target="../slideLayouts/slideLayout49.xml"/><Relationship Id="rId11" Type="http://schemas.openxmlformats.org/officeDocument/2006/relationships/slideLayout" Target="../slideLayouts/slideLayout54.xml"/><Relationship Id="rId5" Type="http://schemas.openxmlformats.org/officeDocument/2006/relationships/slideLayout" Target="../slideLayouts/slideLayout48.xml"/><Relationship Id="rId10" Type="http://schemas.openxmlformats.org/officeDocument/2006/relationships/slideLayout" Target="../slideLayouts/slideLayout53.xml"/><Relationship Id="rId4" Type="http://schemas.openxmlformats.org/officeDocument/2006/relationships/slideLayout" Target="../slideLayouts/slideLayout47.xml"/><Relationship Id="rId9" Type="http://schemas.openxmlformats.org/officeDocument/2006/relationships/slideLayout" Target="../slideLayouts/slideLayout5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A3A088-D17F-4F4A-8E7F-572B04786F01}" type="datetimeFigureOut">
              <a:rPr lang="ru-RU" smtClean="0"/>
              <a:t>21.02.2022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8C8B7F-1935-4555-AFBA-ADD2317B01E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557310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Введите заголовок</a:t>
            </a:r>
            <a:endParaRPr lang="en-US" dirty="0"/>
          </a:p>
        </p:txBody>
      </p:sp>
      <p:sp>
        <p:nvSpPr>
          <p:cNvPr id="3" name="Текст  1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Введите текст</a:t>
            </a:r>
            <a:endParaRPr lang="en-US" dirty="0"/>
          </a:p>
        </p:txBody>
      </p:sp>
    </p:spTree>
    <p:custDataLst>
      <p:tags r:id="rId31"/>
    </p:custDataLst>
    <p:extLst>
      <p:ext uri="{BB962C8B-B14F-4D97-AF65-F5344CB8AC3E}">
        <p14:creationId xmlns:p14="http://schemas.microsoft.com/office/powerpoint/2010/main" val="19021285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  <p:sldLayoutId id="2147483689" r:id="rId13"/>
    <p:sldLayoutId id="2147483690" r:id="rId14"/>
    <p:sldLayoutId id="2147483691" r:id="rId15"/>
    <p:sldLayoutId id="2147483692" r:id="rId16"/>
    <p:sldLayoutId id="2147483693" r:id="rId17"/>
    <p:sldLayoutId id="2147483694" r:id="rId18"/>
    <p:sldLayoutId id="2147483695" r:id="rId19"/>
    <p:sldLayoutId id="2147483696" r:id="rId20"/>
    <p:sldLayoutId id="2147483697" r:id="rId21"/>
    <p:sldLayoutId id="2147483698" r:id="rId22"/>
    <p:sldLayoutId id="2147483699" r:id="rId23"/>
    <p:sldLayoutId id="2147483700" r:id="rId24"/>
    <p:sldLayoutId id="2147483701" r:id="rId25"/>
    <p:sldLayoutId id="2147483702" r:id="rId26"/>
    <p:sldLayoutId id="2147483703" r:id="rId27"/>
    <p:sldLayoutId id="2147483704" r:id="rId28"/>
    <p:sldLayoutId id="2147483705" r:id="rId2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None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None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None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None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None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3" y="274642"/>
            <a:ext cx="10972801" cy="1143001"/>
          </a:xfrm>
          <a:prstGeom prst="rect">
            <a:avLst/>
          </a:prstGeom>
        </p:spPr>
        <p:txBody>
          <a:bodyPr vert="horz" lIns="116131" tIns="58064" rIns="116131" bIns="58064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3" y="1600204"/>
            <a:ext cx="10972801" cy="4525963"/>
          </a:xfrm>
          <a:prstGeom prst="rect">
            <a:avLst/>
          </a:prstGeom>
        </p:spPr>
        <p:txBody>
          <a:bodyPr vert="horz" lIns="116131" tIns="58064" rIns="116131" bIns="58064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609602" y="6356355"/>
            <a:ext cx="2844802" cy="365124"/>
          </a:xfrm>
          <a:prstGeom prst="rect">
            <a:avLst/>
          </a:prstGeom>
        </p:spPr>
        <p:txBody>
          <a:bodyPr vert="horz" lIns="116131" tIns="58064" rIns="116131" bIns="58064" rtlCol="0" anchor="ctr"/>
          <a:lstStyle>
            <a:lvl1pPr algn="l">
              <a:defRPr sz="131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B48491-D6CE-434B-A08F-558743F1DCBA}" type="datetimeFigureOut">
              <a:rPr lang="ru-RU" smtClean="0"/>
              <a:t>21.02.2022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165601" y="6356355"/>
            <a:ext cx="3860800" cy="365124"/>
          </a:xfrm>
          <a:prstGeom prst="rect">
            <a:avLst/>
          </a:prstGeom>
        </p:spPr>
        <p:txBody>
          <a:bodyPr vert="horz" lIns="116131" tIns="58064" rIns="116131" bIns="58064" rtlCol="0" anchor="ctr"/>
          <a:lstStyle>
            <a:lvl1pPr algn="ctr">
              <a:defRPr sz="131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737602" y="6356355"/>
            <a:ext cx="2844802" cy="365124"/>
          </a:xfrm>
          <a:prstGeom prst="rect">
            <a:avLst/>
          </a:prstGeom>
        </p:spPr>
        <p:txBody>
          <a:bodyPr vert="horz" lIns="116131" tIns="58064" rIns="116131" bIns="58064" rtlCol="0" anchor="ctr"/>
          <a:lstStyle>
            <a:lvl1pPr algn="r">
              <a:defRPr sz="131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50251D-0282-41AE-8060-D2E252E11DF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941272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</p:sldLayoutIdLst>
  <p:txStyles>
    <p:titleStyle>
      <a:lvl1pPr algn="ctr" defTabSz="1087798" rtl="0" eaLnBrk="1" latinLnBrk="0" hangingPunct="1">
        <a:spcBef>
          <a:spcPct val="0"/>
        </a:spcBef>
        <a:buNone/>
        <a:defRPr sz="533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07924" indent="-407924" algn="l" defTabSz="1087798" rtl="0" eaLnBrk="1" latinLnBrk="0" hangingPunct="1">
        <a:spcBef>
          <a:spcPct val="20000"/>
        </a:spcBef>
        <a:buFont typeface="Arial" panose="020B0604020202020204" pitchFamily="34" charset="0"/>
        <a:buChar char="•"/>
        <a:defRPr sz="3840" kern="1200">
          <a:solidFill>
            <a:schemeClr val="tx1"/>
          </a:solidFill>
          <a:latin typeface="+mn-lt"/>
          <a:ea typeface="+mn-ea"/>
          <a:cs typeface="+mn-cs"/>
        </a:defRPr>
      </a:lvl1pPr>
      <a:lvl2pPr marL="883837" indent="-339937" algn="l" defTabSz="1087798" rtl="0" eaLnBrk="1" latinLnBrk="0" hangingPunct="1">
        <a:spcBef>
          <a:spcPct val="20000"/>
        </a:spcBef>
        <a:buFont typeface="Arial" panose="020B0604020202020204" pitchFamily="34" charset="0"/>
        <a:buChar char="–"/>
        <a:defRPr sz="3372" kern="1200">
          <a:solidFill>
            <a:schemeClr val="tx1"/>
          </a:solidFill>
          <a:latin typeface="+mn-lt"/>
          <a:ea typeface="+mn-ea"/>
          <a:cs typeface="+mn-cs"/>
        </a:defRPr>
      </a:lvl2pPr>
      <a:lvl3pPr marL="1359749" indent="-271950" algn="l" defTabSz="1087798" rtl="0" eaLnBrk="1" latinLnBrk="0" hangingPunct="1">
        <a:spcBef>
          <a:spcPct val="20000"/>
        </a:spcBef>
        <a:buFont typeface="Arial" panose="020B0604020202020204" pitchFamily="34" charset="0"/>
        <a:buChar char="•"/>
        <a:defRPr sz="2810" kern="1200">
          <a:solidFill>
            <a:schemeClr val="tx1"/>
          </a:solidFill>
          <a:latin typeface="+mn-lt"/>
          <a:ea typeface="+mn-ea"/>
          <a:cs typeface="+mn-cs"/>
        </a:defRPr>
      </a:lvl3pPr>
      <a:lvl4pPr marL="1903652" indent="-271950" algn="l" defTabSz="1087798" rtl="0" eaLnBrk="1" latinLnBrk="0" hangingPunct="1">
        <a:spcBef>
          <a:spcPct val="20000"/>
        </a:spcBef>
        <a:buFont typeface="Arial" panose="020B0604020202020204" pitchFamily="34" charset="0"/>
        <a:buChar char="–"/>
        <a:defRPr sz="2342" kern="1200">
          <a:solidFill>
            <a:schemeClr val="tx1"/>
          </a:solidFill>
          <a:latin typeface="+mn-lt"/>
          <a:ea typeface="+mn-ea"/>
          <a:cs typeface="+mn-cs"/>
        </a:defRPr>
      </a:lvl4pPr>
      <a:lvl5pPr marL="2447550" indent="-271950" algn="l" defTabSz="1087798" rtl="0" eaLnBrk="1" latinLnBrk="0" hangingPunct="1">
        <a:spcBef>
          <a:spcPct val="20000"/>
        </a:spcBef>
        <a:buFont typeface="Arial" panose="020B0604020202020204" pitchFamily="34" charset="0"/>
        <a:buChar char="»"/>
        <a:defRPr sz="2342" kern="1200">
          <a:solidFill>
            <a:schemeClr val="tx1"/>
          </a:solidFill>
          <a:latin typeface="+mn-lt"/>
          <a:ea typeface="+mn-ea"/>
          <a:cs typeface="+mn-cs"/>
        </a:defRPr>
      </a:lvl5pPr>
      <a:lvl6pPr marL="2991450" indent="-271950" algn="l" defTabSz="1087798" rtl="0" eaLnBrk="1" latinLnBrk="0" hangingPunct="1">
        <a:spcBef>
          <a:spcPct val="20000"/>
        </a:spcBef>
        <a:buFont typeface="Arial" panose="020B0604020202020204" pitchFamily="34" charset="0"/>
        <a:buChar char="•"/>
        <a:defRPr sz="2342" kern="1200">
          <a:solidFill>
            <a:schemeClr val="tx1"/>
          </a:solidFill>
          <a:latin typeface="+mn-lt"/>
          <a:ea typeface="+mn-ea"/>
          <a:cs typeface="+mn-cs"/>
        </a:defRPr>
      </a:lvl6pPr>
      <a:lvl7pPr marL="3535351" indent="-271950" algn="l" defTabSz="1087798" rtl="0" eaLnBrk="1" latinLnBrk="0" hangingPunct="1">
        <a:spcBef>
          <a:spcPct val="20000"/>
        </a:spcBef>
        <a:buFont typeface="Arial" panose="020B0604020202020204" pitchFamily="34" charset="0"/>
        <a:buChar char="•"/>
        <a:defRPr sz="2342" kern="1200">
          <a:solidFill>
            <a:schemeClr val="tx1"/>
          </a:solidFill>
          <a:latin typeface="+mn-lt"/>
          <a:ea typeface="+mn-ea"/>
          <a:cs typeface="+mn-cs"/>
        </a:defRPr>
      </a:lvl7pPr>
      <a:lvl8pPr marL="4079251" indent="-271950" algn="l" defTabSz="1087798" rtl="0" eaLnBrk="1" latinLnBrk="0" hangingPunct="1">
        <a:spcBef>
          <a:spcPct val="20000"/>
        </a:spcBef>
        <a:buFont typeface="Arial" panose="020B0604020202020204" pitchFamily="34" charset="0"/>
        <a:buChar char="•"/>
        <a:defRPr sz="2342" kern="1200">
          <a:solidFill>
            <a:schemeClr val="tx1"/>
          </a:solidFill>
          <a:latin typeface="+mn-lt"/>
          <a:ea typeface="+mn-ea"/>
          <a:cs typeface="+mn-cs"/>
        </a:defRPr>
      </a:lvl8pPr>
      <a:lvl9pPr marL="4623149" indent="-271950" algn="l" defTabSz="1087798" rtl="0" eaLnBrk="1" latinLnBrk="0" hangingPunct="1">
        <a:spcBef>
          <a:spcPct val="20000"/>
        </a:spcBef>
        <a:buFont typeface="Arial" panose="020B0604020202020204" pitchFamily="34" charset="0"/>
        <a:buChar char="•"/>
        <a:defRPr sz="234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1087798" rtl="0" eaLnBrk="1" latinLnBrk="0" hangingPunct="1">
        <a:defRPr sz="2248" kern="1200">
          <a:solidFill>
            <a:schemeClr val="tx1"/>
          </a:solidFill>
          <a:latin typeface="+mn-lt"/>
          <a:ea typeface="+mn-ea"/>
          <a:cs typeface="+mn-cs"/>
        </a:defRPr>
      </a:lvl1pPr>
      <a:lvl2pPr marL="543901" algn="l" defTabSz="1087798" rtl="0" eaLnBrk="1" latinLnBrk="0" hangingPunct="1">
        <a:defRPr sz="2248" kern="1200">
          <a:solidFill>
            <a:schemeClr val="tx1"/>
          </a:solidFill>
          <a:latin typeface="+mn-lt"/>
          <a:ea typeface="+mn-ea"/>
          <a:cs typeface="+mn-cs"/>
        </a:defRPr>
      </a:lvl2pPr>
      <a:lvl3pPr marL="1087798" algn="l" defTabSz="1087798" rtl="0" eaLnBrk="1" latinLnBrk="0" hangingPunct="1">
        <a:defRPr sz="2248" kern="1200">
          <a:solidFill>
            <a:schemeClr val="tx1"/>
          </a:solidFill>
          <a:latin typeface="+mn-lt"/>
          <a:ea typeface="+mn-ea"/>
          <a:cs typeface="+mn-cs"/>
        </a:defRPr>
      </a:lvl3pPr>
      <a:lvl4pPr marL="1631700" algn="l" defTabSz="1087798" rtl="0" eaLnBrk="1" latinLnBrk="0" hangingPunct="1">
        <a:defRPr sz="2248" kern="1200">
          <a:solidFill>
            <a:schemeClr val="tx1"/>
          </a:solidFill>
          <a:latin typeface="+mn-lt"/>
          <a:ea typeface="+mn-ea"/>
          <a:cs typeface="+mn-cs"/>
        </a:defRPr>
      </a:lvl4pPr>
      <a:lvl5pPr marL="2175602" algn="l" defTabSz="1087798" rtl="0" eaLnBrk="1" latinLnBrk="0" hangingPunct="1">
        <a:defRPr sz="2248" kern="1200">
          <a:solidFill>
            <a:schemeClr val="tx1"/>
          </a:solidFill>
          <a:latin typeface="+mn-lt"/>
          <a:ea typeface="+mn-ea"/>
          <a:cs typeface="+mn-cs"/>
        </a:defRPr>
      </a:lvl5pPr>
      <a:lvl6pPr marL="2719501" algn="l" defTabSz="1087798" rtl="0" eaLnBrk="1" latinLnBrk="0" hangingPunct="1">
        <a:defRPr sz="2248" kern="1200">
          <a:solidFill>
            <a:schemeClr val="tx1"/>
          </a:solidFill>
          <a:latin typeface="+mn-lt"/>
          <a:ea typeface="+mn-ea"/>
          <a:cs typeface="+mn-cs"/>
        </a:defRPr>
      </a:lvl6pPr>
      <a:lvl7pPr marL="3263400" algn="l" defTabSz="1087798" rtl="0" eaLnBrk="1" latinLnBrk="0" hangingPunct="1">
        <a:defRPr sz="2248" kern="1200">
          <a:solidFill>
            <a:schemeClr val="tx1"/>
          </a:solidFill>
          <a:latin typeface="+mn-lt"/>
          <a:ea typeface="+mn-ea"/>
          <a:cs typeface="+mn-cs"/>
        </a:defRPr>
      </a:lvl7pPr>
      <a:lvl8pPr marL="3807301" algn="l" defTabSz="1087798" rtl="0" eaLnBrk="1" latinLnBrk="0" hangingPunct="1">
        <a:defRPr sz="2248" kern="1200">
          <a:solidFill>
            <a:schemeClr val="tx1"/>
          </a:solidFill>
          <a:latin typeface="+mn-lt"/>
          <a:ea typeface="+mn-ea"/>
          <a:cs typeface="+mn-cs"/>
        </a:defRPr>
      </a:lvl8pPr>
      <a:lvl9pPr marL="4351201" algn="l" defTabSz="1087798" rtl="0" eaLnBrk="1" latinLnBrk="0" hangingPunct="1">
        <a:defRPr sz="224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tags" Target="../tags/tag34.xml"/><Relationship Id="rId7" Type="http://schemas.microsoft.com/office/2007/relationships/hdphoto" Target="../media/hdphoto1.wdp"/><Relationship Id="rId2" Type="http://schemas.openxmlformats.org/officeDocument/2006/relationships/tags" Target="../tags/tag33.xml"/><Relationship Id="rId1" Type="http://schemas.openxmlformats.org/officeDocument/2006/relationships/tags" Target="../tags/tag32.xml"/><Relationship Id="rId6" Type="http://schemas.openxmlformats.org/officeDocument/2006/relationships/image" Target="../media/image1.pn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74.xml"/><Relationship Id="rId1" Type="http://schemas.openxmlformats.org/officeDocument/2006/relationships/tags" Target="../tags/tag73.xml"/><Relationship Id="rId6" Type="http://schemas.openxmlformats.org/officeDocument/2006/relationships/image" Target="../media/image15.png"/><Relationship Id="rId5" Type="http://schemas.openxmlformats.org/officeDocument/2006/relationships/image" Target="../media/image14.jpe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18.jpeg"/><Relationship Id="rId2" Type="http://schemas.openxmlformats.org/officeDocument/2006/relationships/tags" Target="../tags/tag76.xml"/><Relationship Id="rId1" Type="http://schemas.openxmlformats.org/officeDocument/2006/relationships/tags" Target="../tags/tag75.xml"/><Relationship Id="rId6" Type="http://schemas.openxmlformats.org/officeDocument/2006/relationships/image" Target="../media/image17.png"/><Relationship Id="rId5" Type="http://schemas.openxmlformats.org/officeDocument/2006/relationships/image" Target="../media/image16.JP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77.xml"/><Relationship Id="rId6" Type="http://schemas.openxmlformats.org/officeDocument/2006/relationships/image" Target="../media/image19.png"/><Relationship Id="rId5" Type="http://schemas.openxmlformats.org/officeDocument/2006/relationships/image" Target="../media/image17.png"/><Relationship Id="rId4" Type="http://schemas.openxmlformats.org/officeDocument/2006/relationships/image" Target="../media/image16.JP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22.sv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78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19.png"/><Relationship Id="rId10" Type="http://schemas.openxmlformats.org/officeDocument/2006/relationships/image" Target="../media/image25.jpg"/><Relationship Id="rId4" Type="http://schemas.openxmlformats.org/officeDocument/2006/relationships/image" Target="../media/image20.png"/><Relationship Id="rId9" Type="http://schemas.openxmlformats.org/officeDocument/2006/relationships/image" Target="../media/image24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79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80.xml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1.xml"/><Relationship Id="rId5" Type="http://schemas.openxmlformats.org/officeDocument/2006/relationships/image" Target="../media/image30.png"/><Relationship Id="rId4" Type="http://schemas.openxmlformats.org/officeDocument/2006/relationships/image" Target="../media/image29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2.xml"/><Relationship Id="rId5" Type="http://schemas.openxmlformats.org/officeDocument/2006/relationships/image" Target="../media/image31.png"/><Relationship Id="rId4" Type="http://schemas.openxmlformats.org/officeDocument/2006/relationships/image" Target="../media/image29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3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29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tags" Target="../tags/tag85.xml"/><Relationship Id="rId1" Type="http://schemas.openxmlformats.org/officeDocument/2006/relationships/tags" Target="../tags/tag84.xml"/><Relationship Id="rId5" Type="http://schemas.openxmlformats.org/officeDocument/2006/relationships/image" Target="../media/image34.png"/><Relationship Id="rId4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slide" Target="slide7.xml"/><Relationship Id="rId2" Type="http://schemas.openxmlformats.org/officeDocument/2006/relationships/tags" Target="../tags/tag36.xml"/><Relationship Id="rId1" Type="http://schemas.openxmlformats.org/officeDocument/2006/relationships/tags" Target="../tags/tag35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44.xml"/><Relationship Id="rId1" Type="http://schemas.openxmlformats.org/officeDocument/2006/relationships/tags" Target="../tags/tag86.xml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45.xml"/><Relationship Id="rId1" Type="http://schemas.openxmlformats.org/officeDocument/2006/relationships/tags" Target="../tags/tag87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tags" Target="../tags/tag44.xml"/><Relationship Id="rId3" Type="http://schemas.openxmlformats.org/officeDocument/2006/relationships/tags" Target="../tags/tag39.xml"/><Relationship Id="rId7" Type="http://schemas.openxmlformats.org/officeDocument/2006/relationships/tags" Target="../tags/tag43.xml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6" Type="http://schemas.openxmlformats.org/officeDocument/2006/relationships/tags" Target="../tags/tag42.xml"/><Relationship Id="rId11" Type="http://schemas.openxmlformats.org/officeDocument/2006/relationships/notesSlide" Target="../notesSlides/notesSlide3.xml"/><Relationship Id="rId5" Type="http://schemas.openxmlformats.org/officeDocument/2006/relationships/tags" Target="../tags/tag41.xml"/><Relationship Id="rId10" Type="http://schemas.openxmlformats.org/officeDocument/2006/relationships/slideLayout" Target="../slideLayouts/slideLayout6.xml"/><Relationship Id="rId4" Type="http://schemas.openxmlformats.org/officeDocument/2006/relationships/tags" Target="../tags/tag40.xml"/><Relationship Id="rId9" Type="http://schemas.openxmlformats.org/officeDocument/2006/relationships/tags" Target="../tags/tag4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tags" Target="../tags/tag53.xml"/><Relationship Id="rId13" Type="http://schemas.openxmlformats.org/officeDocument/2006/relationships/notesSlide" Target="../notesSlides/notesSlide4.xml"/><Relationship Id="rId3" Type="http://schemas.openxmlformats.org/officeDocument/2006/relationships/tags" Target="../tags/tag48.xml"/><Relationship Id="rId7" Type="http://schemas.openxmlformats.org/officeDocument/2006/relationships/tags" Target="../tags/tag52.xml"/><Relationship Id="rId12" Type="http://schemas.openxmlformats.org/officeDocument/2006/relationships/slideLayout" Target="../slideLayouts/slideLayout7.xml"/><Relationship Id="rId2" Type="http://schemas.openxmlformats.org/officeDocument/2006/relationships/tags" Target="../tags/tag47.xml"/><Relationship Id="rId16" Type="http://schemas.openxmlformats.org/officeDocument/2006/relationships/slide" Target="slide3.xml"/><Relationship Id="rId1" Type="http://schemas.openxmlformats.org/officeDocument/2006/relationships/tags" Target="../tags/tag46.xml"/><Relationship Id="rId6" Type="http://schemas.openxmlformats.org/officeDocument/2006/relationships/tags" Target="../tags/tag51.xml"/><Relationship Id="rId11" Type="http://schemas.openxmlformats.org/officeDocument/2006/relationships/tags" Target="../tags/tag56.xml"/><Relationship Id="rId5" Type="http://schemas.openxmlformats.org/officeDocument/2006/relationships/tags" Target="../tags/tag50.xml"/><Relationship Id="rId15" Type="http://schemas.openxmlformats.org/officeDocument/2006/relationships/image" Target="../media/image6.png"/><Relationship Id="rId10" Type="http://schemas.openxmlformats.org/officeDocument/2006/relationships/tags" Target="../tags/tag55.xml"/><Relationship Id="rId4" Type="http://schemas.openxmlformats.org/officeDocument/2006/relationships/tags" Target="../tags/tag49.xml"/><Relationship Id="rId9" Type="http://schemas.openxmlformats.org/officeDocument/2006/relationships/tags" Target="../tags/tag54.xml"/><Relationship Id="rId1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.xml"/><Relationship Id="rId13" Type="http://schemas.openxmlformats.org/officeDocument/2006/relationships/image" Target="../media/image9.png"/><Relationship Id="rId3" Type="http://schemas.openxmlformats.org/officeDocument/2006/relationships/tags" Target="../tags/tag59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8.png"/><Relationship Id="rId2" Type="http://schemas.openxmlformats.org/officeDocument/2006/relationships/tags" Target="../tags/tag58.xml"/><Relationship Id="rId1" Type="http://schemas.openxmlformats.org/officeDocument/2006/relationships/tags" Target="../tags/tag57.xml"/><Relationship Id="rId6" Type="http://schemas.openxmlformats.org/officeDocument/2006/relationships/tags" Target="../tags/tag62.xml"/><Relationship Id="rId11" Type="http://schemas.openxmlformats.org/officeDocument/2006/relationships/image" Target="../media/image7.png"/><Relationship Id="rId5" Type="http://schemas.openxmlformats.org/officeDocument/2006/relationships/tags" Target="../tags/tag61.xml"/><Relationship Id="rId10" Type="http://schemas.microsoft.com/office/2007/relationships/hdphoto" Target="../media/hdphoto1.wdp"/><Relationship Id="rId4" Type="http://schemas.openxmlformats.org/officeDocument/2006/relationships/tags" Target="../tags/tag60.xml"/><Relationship Id="rId9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7" Type="http://schemas.openxmlformats.org/officeDocument/2006/relationships/slide" Target="slide7.xml"/><Relationship Id="rId2" Type="http://schemas.openxmlformats.org/officeDocument/2006/relationships/tags" Target="../tags/tag64.xml"/><Relationship Id="rId1" Type="http://schemas.openxmlformats.org/officeDocument/2006/relationships/tags" Target="../tags/tag63.xml"/><Relationship Id="rId6" Type="http://schemas.openxmlformats.org/officeDocument/2006/relationships/image" Target="../media/image10.png"/><Relationship Id="rId5" Type="http://schemas.openxmlformats.org/officeDocument/2006/relationships/image" Target="../media/image4.jpe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3" Type="http://schemas.openxmlformats.org/officeDocument/2006/relationships/tags" Target="../tags/tag67.xml"/><Relationship Id="rId7" Type="http://schemas.openxmlformats.org/officeDocument/2006/relationships/image" Target="../media/image10.png"/><Relationship Id="rId2" Type="http://schemas.openxmlformats.org/officeDocument/2006/relationships/tags" Target="../tags/tag66.xml"/><Relationship Id="rId1" Type="http://schemas.openxmlformats.org/officeDocument/2006/relationships/tags" Target="../tags/tag65.xml"/><Relationship Id="rId6" Type="http://schemas.openxmlformats.org/officeDocument/2006/relationships/image" Target="../media/image4.jpeg"/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12.xml"/><Relationship Id="rId9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tags" Target="../tags/tag70.xml"/><Relationship Id="rId7" Type="http://schemas.openxmlformats.org/officeDocument/2006/relationships/image" Target="../media/image4.jpeg"/><Relationship Id="rId2" Type="http://schemas.openxmlformats.org/officeDocument/2006/relationships/tags" Target="../tags/tag69.xml"/><Relationship Id="rId1" Type="http://schemas.openxmlformats.org/officeDocument/2006/relationships/tags" Target="../tags/tag68.xml"/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12.xml"/><Relationship Id="rId10" Type="http://schemas.openxmlformats.org/officeDocument/2006/relationships/image" Target="../media/image13.png"/><Relationship Id="rId4" Type="http://schemas.openxmlformats.org/officeDocument/2006/relationships/tags" Target="../tags/tag71.xml"/><Relationship Id="rId9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2.xml"/><Relationship Id="rId5" Type="http://schemas.openxmlformats.org/officeDocument/2006/relationships/image" Target="../media/image15.png"/><Relationship Id="rId4" Type="http://schemas.openxmlformats.org/officeDocument/2006/relationships/image" Target="../media/image1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-71000"/>
                    </a14:imgEffect>
                    <a14:imgEffect>
                      <a14:brightnessContrast bright="-2000" contrast="-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38555" y="-2280348"/>
            <a:ext cx="14419177" cy="10814383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9491" y="849464"/>
            <a:ext cx="3678928" cy="9509356"/>
          </a:xfrm>
          <a:prstGeom prst="rect">
            <a:avLst/>
          </a:prstGeom>
          <a:scene3d>
            <a:camera prst="obliqueTopRight"/>
            <a:lightRig rig="threePt" dir="t"/>
          </a:scene3d>
        </p:spPr>
      </p:pic>
      <p:sp>
        <p:nvSpPr>
          <p:cNvPr id="16" name="Прямоугольник  2"/>
          <p:cNvSpPr/>
          <p:nvPr/>
        </p:nvSpPr>
        <p:spPr>
          <a:xfrm>
            <a:off x="4333112" y="4293705"/>
            <a:ext cx="3886200" cy="8164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3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Заголовок"/>
          <p:cNvSpPr txBox="1">
            <a:spLocks/>
          </p:cNvSpPr>
          <p:nvPr/>
        </p:nvSpPr>
        <p:spPr>
          <a:xfrm>
            <a:off x="3882988" y="1240745"/>
            <a:ext cx="4616627" cy="2456350"/>
          </a:xfrm>
          <a:prstGeom prst="roundRect">
            <a:avLst/>
          </a:prstGeom>
          <a:solidFill>
            <a:schemeClr val="bg1">
              <a:lumMod val="85000"/>
              <a:alpha val="69000"/>
            </a:schemeClr>
          </a:solidFill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40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 Light" panose="020F0302020204030204"/>
                <a:ea typeface="Open Sans" panose="020B0606030504020204" pitchFamily="34" charset="0"/>
                <a:cs typeface="Open Sans" panose="020B0606030504020204" pitchFamily="34" charset="0"/>
              </a:rPr>
              <a:t>Установление невербального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40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 Light" panose="020F0302020204030204"/>
                <a:ea typeface="Open Sans" panose="020B0606030504020204" pitchFamily="34" charset="0"/>
                <a:cs typeface="Open Sans" panose="020B0606030504020204" pitchFamily="34" charset="0"/>
              </a:rPr>
              <a:t>контакта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 Light" panose="020F0302020204030204"/>
                <a:ea typeface="Open Sans" panose="020B0606030504020204" pitchFamily="34" charset="0"/>
                <a:cs typeface="Open Sans" panose="020B0606030504020204" pitchFamily="34" charset="0"/>
              </a:rPr>
              <a:t>Инструменты, упражнения, тесты</a:t>
            </a:r>
          </a:p>
        </p:txBody>
      </p:sp>
      <p:pic>
        <p:nvPicPr>
          <p:cNvPr id="19" name="Рисунок 1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245737" y="849464"/>
            <a:ext cx="2386761" cy="10089228"/>
          </a:xfrm>
          <a:prstGeom prst="rect">
            <a:avLst/>
          </a:prstGeom>
        </p:spPr>
      </p:pic>
      <p:sp>
        <p:nvSpPr>
          <p:cNvPr id="2" name="Скругленный прямоугольник 1"/>
          <p:cNvSpPr/>
          <p:nvPr/>
        </p:nvSpPr>
        <p:spPr>
          <a:xfrm rot="608768">
            <a:off x="9700850" y="2952541"/>
            <a:ext cx="393387" cy="212947"/>
          </a:xfrm>
          <a:prstGeom prst="roundRect">
            <a:avLst/>
          </a:prstGeom>
          <a:solidFill>
            <a:srgbClr val="C48970"/>
          </a:solidFill>
          <a:ln>
            <a:solidFill>
              <a:srgbClr val="7E4E2E"/>
            </a:solidFill>
          </a:ln>
          <a:scene3d>
            <a:camera prst="isometricOffAxis2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Анна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093847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4FCCD11-5952-464F-BC8F-B8E68AD6FD9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2" r="5647" b="15777"/>
          <a:stretch/>
        </p:blipFill>
        <p:spPr>
          <a:xfrm>
            <a:off x="242" y="-87086"/>
            <a:ext cx="12249816" cy="6945086"/>
          </a:xfrm>
          <a:prstGeom prst="rect">
            <a:avLst/>
          </a:prstGeom>
        </p:spPr>
      </p:pic>
      <p:pic>
        <p:nvPicPr>
          <p:cNvPr id="1028" name="Picture 4" descr="C:\Users\1\Desktop\Сударь лого (002)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36" r="14427" b="28129"/>
          <a:stretch/>
        </p:blipFill>
        <p:spPr bwMode="auto">
          <a:xfrm>
            <a:off x="10103698" y="367200"/>
            <a:ext cx="2078385" cy="845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26564" y="6646505"/>
            <a:ext cx="12093531" cy="168309"/>
          </a:xfrm>
          <a:prstGeom prst="rect">
            <a:avLst/>
          </a:prstGeom>
          <a:solidFill>
            <a:srgbClr val="26292A"/>
          </a:solidFill>
          <a:ln w="19050">
            <a:solidFill>
              <a:srgbClr val="E5E6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29178"/>
            <a:endParaRPr lang="ru-RU" sz="2400" dirty="0">
              <a:solidFill>
                <a:srgbClr val="26292A"/>
              </a:solidFill>
              <a:latin typeface="Calibri"/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D9575788-C7BF-4F84-9D31-E53A433F80A8}"/>
              </a:ext>
            </a:extLst>
          </p:cNvPr>
          <p:cNvSpPr/>
          <p:nvPr/>
        </p:nvSpPr>
        <p:spPr>
          <a:xfrm>
            <a:off x="240" y="13075"/>
            <a:ext cx="12093531" cy="168309"/>
          </a:xfrm>
          <a:prstGeom prst="rect">
            <a:avLst/>
          </a:prstGeom>
          <a:solidFill>
            <a:srgbClr val="26292A"/>
          </a:solidFill>
          <a:ln w="19050">
            <a:solidFill>
              <a:srgbClr val="E5E6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29178"/>
            <a:endParaRPr lang="ru-RU" sz="2400" dirty="0">
              <a:solidFill>
                <a:srgbClr val="26292A"/>
              </a:solidFill>
              <a:latin typeface="Calibri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01885" y="1390600"/>
            <a:ext cx="7628866" cy="4042249"/>
          </a:xfrm>
          <a:prstGeom prst="rect">
            <a:avLst/>
          </a:prstGeom>
          <a:solidFill>
            <a:srgbClr val="000000">
              <a:alpha val="5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29178"/>
            <a:endParaRPr lang="ru-RU" sz="1632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520231" y="1990197"/>
            <a:ext cx="1427956" cy="3155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defTabSz="829178"/>
            <a:r>
              <a:rPr lang="ru-RU" sz="1451" spc="107" dirty="0">
                <a:solidFill>
                  <a:srgbClr val="CED2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itchFamily="34" charset="0"/>
              </a:rPr>
              <a:t>ВИДЕОКУРС </a:t>
            </a:r>
            <a:endParaRPr lang="en-US" sz="1451" spc="107" dirty="0">
              <a:solidFill>
                <a:srgbClr val="CED2D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059538" y="4465474"/>
            <a:ext cx="2768303" cy="345491"/>
          </a:xfrm>
          <a:prstGeom prst="rect">
            <a:avLst/>
          </a:prstGeom>
          <a:solidFill>
            <a:srgbClr val="6176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2918" tIns="41459" rIns="82918" bIns="4145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829178"/>
            <a:endParaRPr lang="ru-RU" sz="1632">
              <a:solidFill>
                <a:prstClr val="white"/>
              </a:solidFill>
              <a:latin typeface="Calibri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926612" y="2392527"/>
            <a:ext cx="6937883" cy="15995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829178"/>
            <a:r>
              <a:rPr lang="ru-RU" sz="4897" spc="107" dirty="0">
                <a:solidFill>
                  <a:prstClr val="white"/>
                </a:solidFill>
                <a:latin typeface="Bahnschrift" panose="020B0502040204020203" pitchFamily="34" charset="0"/>
              </a:rPr>
              <a:t>КАК ПРАВИЛЬНО ПОДОБРАТЬ КОСТЮМ 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186727" y="4475550"/>
            <a:ext cx="2527872" cy="3155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829178"/>
            <a:r>
              <a:rPr lang="ru-RU" sz="1451" spc="107" dirty="0">
                <a:solidFill>
                  <a:prstClr val="white"/>
                </a:solidFill>
                <a:latin typeface="Bahnschrift" pitchFamily="34" charset="0"/>
              </a:rPr>
              <a:t>советы и рекомендации</a:t>
            </a:r>
          </a:p>
        </p:txBody>
      </p:sp>
      <p:sp>
        <p:nvSpPr>
          <p:cNvPr id="11" name="Freeform 10"/>
          <p:cNvSpPr>
            <a:spLocks noEditPoints="1"/>
          </p:cNvSpPr>
          <p:nvPr>
            <p:custDataLst>
              <p:tags r:id="rId2"/>
            </p:custDataLst>
          </p:nvPr>
        </p:nvSpPr>
        <p:spPr bwMode="auto">
          <a:xfrm>
            <a:off x="1059538" y="1977937"/>
            <a:ext cx="406880" cy="367621"/>
          </a:xfrm>
          <a:custGeom>
            <a:avLst/>
            <a:gdLst>
              <a:gd name="T0" fmla="*/ 59 w 144"/>
              <a:gd name="T1" fmla="*/ 90 h 130"/>
              <a:gd name="T2" fmla="*/ 40 w 144"/>
              <a:gd name="T3" fmla="*/ 90 h 130"/>
              <a:gd name="T4" fmla="*/ 11 w 144"/>
              <a:gd name="T5" fmla="*/ 122 h 130"/>
              <a:gd name="T6" fmla="*/ 12 w 144"/>
              <a:gd name="T7" fmla="*/ 128 h 130"/>
              <a:gd name="T8" fmla="*/ 19 w 144"/>
              <a:gd name="T9" fmla="*/ 127 h 130"/>
              <a:gd name="T10" fmla="*/ 49 w 144"/>
              <a:gd name="T11" fmla="*/ 92 h 130"/>
              <a:gd name="T12" fmla="*/ 80 w 144"/>
              <a:gd name="T13" fmla="*/ 127 h 130"/>
              <a:gd name="T14" fmla="*/ 87 w 144"/>
              <a:gd name="T15" fmla="*/ 128 h 130"/>
              <a:gd name="T16" fmla="*/ 88 w 144"/>
              <a:gd name="T17" fmla="*/ 122 h 130"/>
              <a:gd name="T18" fmla="*/ 59 w 144"/>
              <a:gd name="T19" fmla="*/ 90 h 130"/>
              <a:gd name="T20" fmla="*/ 42 w 144"/>
              <a:gd name="T21" fmla="*/ 38 h 130"/>
              <a:gd name="T22" fmla="*/ 31 w 144"/>
              <a:gd name="T23" fmla="*/ 27 h 130"/>
              <a:gd name="T24" fmla="*/ 21 w 144"/>
              <a:gd name="T25" fmla="*/ 38 h 130"/>
              <a:gd name="T26" fmla="*/ 31 w 144"/>
              <a:gd name="T27" fmla="*/ 48 h 130"/>
              <a:gd name="T28" fmla="*/ 42 w 144"/>
              <a:gd name="T29" fmla="*/ 38 h 130"/>
              <a:gd name="T30" fmla="*/ 137 w 144"/>
              <a:gd name="T31" fmla="*/ 4 h 130"/>
              <a:gd name="T32" fmla="*/ 105 w 144"/>
              <a:gd name="T33" fmla="*/ 15 h 130"/>
              <a:gd name="T34" fmla="*/ 105 w 144"/>
              <a:gd name="T35" fmla="*/ 61 h 130"/>
              <a:gd name="T36" fmla="*/ 137 w 144"/>
              <a:gd name="T37" fmla="*/ 72 h 130"/>
              <a:gd name="T38" fmla="*/ 144 w 144"/>
              <a:gd name="T39" fmla="*/ 65 h 130"/>
              <a:gd name="T40" fmla="*/ 144 w 144"/>
              <a:gd name="T41" fmla="*/ 11 h 130"/>
              <a:gd name="T42" fmla="*/ 137 w 144"/>
              <a:gd name="T43" fmla="*/ 4 h 130"/>
              <a:gd name="T44" fmla="*/ 99 w 144"/>
              <a:gd name="T45" fmla="*/ 17 h 130"/>
              <a:gd name="T46" fmla="*/ 99 w 144"/>
              <a:gd name="T47" fmla="*/ 17 h 130"/>
              <a:gd name="T48" fmla="*/ 99 w 144"/>
              <a:gd name="T49" fmla="*/ 7 h 130"/>
              <a:gd name="T50" fmla="*/ 92 w 144"/>
              <a:gd name="T51" fmla="*/ 0 h 130"/>
              <a:gd name="T52" fmla="*/ 7 w 144"/>
              <a:gd name="T53" fmla="*/ 0 h 130"/>
              <a:gd name="T54" fmla="*/ 0 w 144"/>
              <a:gd name="T55" fmla="*/ 7 h 130"/>
              <a:gd name="T56" fmla="*/ 0 w 144"/>
              <a:gd name="T57" fmla="*/ 68 h 130"/>
              <a:gd name="T58" fmla="*/ 7 w 144"/>
              <a:gd name="T59" fmla="*/ 75 h 130"/>
              <a:gd name="T60" fmla="*/ 21 w 144"/>
              <a:gd name="T61" fmla="*/ 75 h 130"/>
              <a:gd name="T62" fmla="*/ 21 w 144"/>
              <a:gd name="T63" fmla="*/ 83 h 130"/>
              <a:gd name="T64" fmla="*/ 28 w 144"/>
              <a:gd name="T65" fmla="*/ 90 h 130"/>
              <a:gd name="T66" fmla="*/ 71 w 144"/>
              <a:gd name="T67" fmla="*/ 90 h 130"/>
              <a:gd name="T68" fmla="*/ 78 w 144"/>
              <a:gd name="T69" fmla="*/ 83 h 130"/>
              <a:gd name="T70" fmla="*/ 78 w 144"/>
              <a:gd name="T71" fmla="*/ 75 h 130"/>
              <a:gd name="T72" fmla="*/ 92 w 144"/>
              <a:gd name="T73" fmla="*/ 75 h 130"/>
              <a:gd name="T74" fmla="*/ 99 w 144"/>
              <a:gd name="T75" fmla="*/ 68 h 130"/>
              <a:gd name="T76" fmla="*/ 99 w 144"/>
              <a:gd name="T77" fmla="*/ 59 h 130"/>
              <a:gd name="T78" fmla="*/ 99 w 144"/>
              <a:gd name="T79" fmla="*/ 59 h 130"/>
              <a:gd name="T80" fmla="*/ 99 w 144"/>
              <a:gd name="T81" fmla="*/ 66 h 130"/>
              <a:gd name="T82" fmla="*/ 99 w 144"/>
              <a:gd name="T83" fmla="*/ 66 h 130"/>
              <a:gd name="T84" fmla="*/ 99 w 144"/>
              <a:gd name="T85" fmla="*/ 9 h 130"/>
              <a:gd name="T86" fmla="*/ 99 w 144"/>
              <a:gd name="T87" fmla="*/ 9 h 130"/>
              <a:gd name="T88" fmla="*/ 99 w 144"/>
              <a:gd name="T89" fmla="*/ 17 h 130"/>
              <a:gd name="T90" fmla="*/ 15 w 144"/>
              <a:gd name="T91" fmla="*/ 38 h 130"/>
              <a:gd name="T92" fmla="*/ 31 w 144"/>
              <a:gd name="T93" fmla="*/ 21 h 130"/>
              <a:gd name="T94" fmla="*/ 48 w 144"/>
              <a:gd name="T95" fmla="*/ 38 h 130"/>
              <a:gd name="T96" fmla="*/ 31 w 144"/>
              <a:gd name="T97" fmla="*/ 54 h 130"/>
              <a:gd name="T98" fmla="*/ 15 w 144"/>
              <a:gd name="T99" fmla="*/ 38 h 130"/>
              <a:gd name="T100" fmla="*/ 69 w 144"/>
              <a:gd name="T101" fmla="*/ 81 h 130"/>
              <a:gd name="T102" fmla="*/ 30 w 144"/>
              <a:gd name="T103" fmla="*/ 81 h 130"/>
              <a:gd name="T104" fmla="*/ 30 w 144"/>
              <a:gd name="T105" fmla="*/ 75 h 130"/>
              <a:gd name="T106" fmla="*/ 69 w 144"/>
              <a:gd name="T107" fmla="*/ 75 h 130"/>
              <a:gd name="T108" fmla="*/ 69 w 144"/>
              <a:gd name="T109" fmla="*/ 81 h 1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44" h="130">
                <a:moveTo>
                  <a:pt x="59" y="90"/>
                </a:moveTo>
                <a:cubicBezTo>
                  <a:pt x="40" y="90"/>
                  <a:pt x="40" y="90"/>
                  <a:pt x="40" y="90"/>
                </a:cubicBezTo>
                <a:cubicBezTo>
                  <a:pt x="11" y="122"/>
                  <a:pt x="11" y="122"/>
                  <a:pt x="11" y="122"/>
                </a:cubicBezTo>
                <a:cubicBezTo>
                  <a:pt x="10" y="124"/>
                  <a:pt x="10" y="127"/>
                  <a:pt x="12" y="128"/>
                </a:cubicBezTo>
                <a:cubicBezTo>
                  <a:pt x="14" y="130"/>
                  <a:pt x="17" y="129"/>
                  <a:pt x="19" y="127"/>
                </a:cubicBezTo>
                <a:cubicBezTo>
                  <a:pt x="49" y="92"/>
                  <a:pt x="49" y="92"/>
                  <a:pt x="49" y="92"/>
                </a:cubicBezTo>
                <a:cubicBezTo>
                  <a:pt x="80" y="127"/>
                  <a:pt x="80" y="127"/>
                  <a:pt x="80" y="127"/>
                </a:cubicBezTo>
                <a:cubicBezTo>
                  <a:pt x="82" y="129"/>
                  <a:pt x="85" y="130"/>
                  <a:pt x="87" y="128"/>
                </a:cubicBezTo>
                <a:cubicBezTo>
                  <a:pt x="89" y="127"/>
                  <a:pt x="89" y="124"/>
                  <a:pt x="88" y="122"/>
                </a:cubicBezTo>
                <a:lnTo>
                  <a:pt x="59" y="90"/>
                </a:lnTo>
                <a:close/>
                <a:moveTo>
                  <a:pt x="42" y="38"/>
                </a:moveTo>
                <a:cubicBezTo>
                  <a:pt x="42" y="32"/>
                  <a:pt x="37" y="27"/>
                  <a:pt x="31" y="27"/>
                </a:cubicBezTo>
                <a:cubicBezTo>
                  <a:pt x="26" y="27"/>
                  <a:pt x="21" y="32"/>
                  <a:pt x="21" y="38"/>
                </a:cubicBezTo>
                <a:cubicBezTo>
                  <a:pt x="21" y="44"/>
                  <a:pt x="26" y="48"/>
                  <a:pt x="31" y="48"/>
                </a:cubicBezTo>
                <a:cubicBezTo>
                  <a:pt x="37" y="48"/>
                  <a:pt x="42" y="44"/>
                  <a:pt x="42" y="38"/>
                </a:cubicBezTo>
                <a:close/>
                <a:moveTo>
                  <a:pt x="137" y="4"/>
                </a:moveTo>
                <a:cubicBezTo>
                  <a:pt x="105" y="15"/>
                  <a:pt x="105" y="15"/>
                  <a:pt x="105" y="15"/>
                </a:cubicBezTo>
                <a:cubicBezTo>
                  <a:pt x="105" y="61"/>
                  <a:pt x="105" y="61"/>
                  <a:pt x="105" y="61"/>
                </a:cubicBezTo>
                <a:cubicBezTo>
                  <a:pt x="137" y="72"/>
                  <a:pt x="137" y="72"/>
                  <a:pt x="137" y="72"/>
                </a:cubicBezTo>
                <a:cubicBezTo>
                  <a:pt x="142" y="73"/>
                  <a:pt x="144" y="70"/>
                  <a:pt x="144" y="65"/>
                </a:cubicBezTo>
                <a:cubicBezTo>
                  <a:pt x="144" y="11"/>
                  <a:pt x="144" y="11"/>
                  <a:pt x="144" y="11"/>
                </a:cubicBezTo>
                <a:cubicBezTo>
                  <a:pt x="144" y="6"/>
                  <a:pt x="142" y="2"/>
                  <a:pt x="137" y="4"/>
                </a:cubicBezTo>
                <a:close/>
                <a:moveTo>
                  <a:pt x="99" y="17"/>
                </a:moveTo>
                <a:cubicBezTo>
                  <a:pt x="99" y="17"/>
                  <a:pt x="99" y="17"/>
                  <a:pt x="99" y="17"/>
                </a:cubicBezTo>
                <a:cubicBezTo>
                  <a:pt x="99" y="7"/>
                  <a:pt x="99" y="7"/>
                  <a:pt x="99" y="7"/>
                </a:cubicBezTo>
                <a:cubicBezTo>
                  <a:pt x="99" y="3"/>
                  <a:pt x="96" y="0"/>
                  <a:pt x="92" y="0"/>
                </a:cubicBezTo>
                <a:cubicBezTo>
                  <a:pt x="7" y="0"/>
                  <a:pt x="7" y="0"/>
                  <a:pt x="7" y="0"/>
                </a:cubicBezTo>
                <a:cubicBezTo>
                  <a:pt x="3" y="0"/>
                  <a:pt x="0" y="3"/>
                  <a:pt x="0" y="7"/>
                </a:cubicBezTo>
                <a:cubicBezTo>
                  <a:pt x="0" y="68"/>
                  <a:pt x="0" y="68"/>
                  <a:pt x="0" y="68"/>
                </a:cubicBezTo>
                <a:cubicBezTo>
                  <a:pt x="0" y="72"/>
                  <a:pt x="3" y="75"/>
                  <a:pt x="7" y="75"/>
                </a:cubicBezTo>
                <a:cubicBezTo>
                  <a:pt x="21" y="75"/>
                  <a:pt x="21" y="75"/>
                  <a:pt x="21" y="75"/>
                </a:cubicBezTo>
                <a:cubicBezTo>
                  <a:pt x="21" y="83"/>
                  <a:pt x="21" y="83"/>
                  <a:pt x="21" y="83"/>
                </a:cubicBezTo>
                <a:cubicBezTo>
                  <a:pt x="21" y="87"/>
                  <a:pt x="24" y="90"/>
                  <a:pt x="28" y="90"/>
                </a:cubicBezTo>
                <a:cubicBezTo>
                  <a:pt x="71" y="90"/>
                  <a:pt x="71" y="90"/>
                  <a:pt x="71" y="90"/>
                </a:cubicBezTo>
                <a:cubicBezTo>
                  <a:pt x="75" y="90"/>
                  <a:pt x="78" y="87"/>
                  <a:pt x="78" y="83"/>
                </a:cubicBezTo>
                <a:cubicBezTo>
                  <a:pt x="78" y="75"/>
                  <a:pt x="78" y="75"/>
                  <a:pt x="78" y="75"/>
                </a:cubicBezTo>
                <a:cubicBezTo>
                  <a:pt x="92" y="75"/>
                  <a:pt x="92" y="75"/>
                  <a:pt x="92" y="75"/>
                </a:cubicBezTo>
                <a:cubicBezTo>
                  <a:pt x="96" y="75"/>
                  <a:pt x="99" y="72"/>
                  <a:pt x="99" y="68"/>
                </a:cubicBezTo>
                <a:cubicBezTo>
                  <a:pt x="99" y="59"/>
                  <a:pt x="99" y="59"/>
                  <a:pt x="99" y="59"/>
                </a:cubicBezTo>
                <a:cubicBezTo>
                  <a:pt x="99" y="59"/>
                  <a:pt x="99" y="59"/>
                  <a:pt x="99" y="59"/>
                </a:cubicBezTo>
                <a:cubicBezTo>
                  <a:pt x="99" y="66"/>
                  <a:pt x="99" y="66"/>
                  <a:pt x="99" y="66"/>
                </a:cubicBezTo>
                <a:cubicBezTo>
                  <a:pt x="99" y="66"/>
                  <a:pt x="99" y="66"/>
                  <a:pt x="99" y="66"/>
                </a:cubicBezTo>
                <a:cubicBezTo>
                  <a:pt x="99" y="9"/>
                  <a:pt x="99" y="9"/>
                  <a:pt x="99" y="9"/>
                </a:cubicBezTo>
                <a:cubicBezTo>
                  <a:pt x="99" y="9"/>
                  <a:pt x="99" y="9"/>
                  <a:pt x="99" y="9"/>
                </a:cubicBezTo>
                <a:lnTo>
                  <a:pt x="99" y="17"/>
                </a:lnTo>
                <a:close/>
                <a:moveTo>
                  <a:pt x="15" y="38"/>
                </a:moveTo>
                <a:cubicBezTo>
                  <a:pt x="15" y="29"/>
                  <a:pt x="22" y="21"/>
                  <a:pt x="31" y="21"/>
                </a:cubicBezTo>
                <a:cubicBezTo>
                  <a:pt x="40" y="21"/>
                  <a:pt x="48" y="29"/>
                  <a:pt x="48" y="38"/>
                </a:cubicBezTo>
                <a:cubicBezTo>
                  <a:pt x="48" y="47"/>
                  <a:pt x="40" y="54"/>
                  <a:pt x="31" y="54"/>
                </a:cubicBezTo>
                <a:cubicBezTo>
                  <a:pt x="22" y="54"/>
                  <a:pt x="15" y="47"/>
                  <a:pt x="15" y="38"/>
                </a:cubicBezTo>
                <a:close/>
                <a:moveTo>
                  <a:pt x="69" y="81"/>
                </a:moveTo>
                <a:cubicBezTo>
                  <a:pt x="30" y="81"/>
                  <a:pt x="30" y="81"/>
                  <a:pt x="30" y="81"/>
                </a:cubicBezTo>
                <a:cubicBezTo>
                  <a:pt x="30" y="75"/>
                  <a:pt x="30" y="75"/>
                  <a:pt x="30" y="75"/>
                </a:cubicBezTo>
                <a:cubicBezTo>
                  <a:pt x="69" y="75"/>
                  <a:pt x="69" y="75"/>
                  <a:pt x="69" y="75"/>
                </a:cubicBezTo>
                <a:lnTo>
                  <a:pt x="69" y="81"/>
                </a:lnTo>
                <a:close/>
              </a:path>
            </a:pathLst>
          </a:custGeom>
          <a:solidFill>
            <a:srgbClr val="6176B3"/>
          </a:solidFill>
          <a:ln>
            <a:noFill/>
          </a:ln>
        </p:spPr>
        <p:txBody>
          <a:bodyPr vert="horz" wrap="square" lIns="82918" tIns="41459" rIns="82918" bIns="41459" numCol="1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829178"/>
            <a:endParaRPr lang="ru-RU" sz="1632">
              <a:solidFill>
                <a:prstClr val="black"/>
              </a:solidFill>
              <a:latin typeface="Calibri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85378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9971F6CC-023B-402F-8365-400B92D0CB2B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61" t="-22170" r="5976" b="372"/>
          <a:stretch/>
        </p:blipFill>
        <p:spPr>
          <a:xfrm>
            <a:off x="5854700" y="-195522"/>
            <a:ext cx="6349333" cy="7067791"/>
          </a:xfrm>
        </p:spPr>
      </p:pic>
      <p:sp>
        <p:nvSpPr>
          <p:cNvPr id="32" name="Прямоугольник 31">
            <a:extLst>
              <a:ext uri="{FF2B5EF4-FFF2-40B4-BE49-F238E27FC236}">
                <a16:creationId xmlns:a16="http://schemas.microsoft.com/office/drawing/2014/main" id="{475C5A7A-B408-49AF-B6CE-ED2B0693708A}"/>
              </a:ext>
            </a:extLst>
          </p:cNvPr>
          <p:cNvSpPr/>
          <p:nvPr/>
        </p:nvSpPr>
        <p:spPr>
          <a:xfrm>
            <a:off x="58362" y="1634902"/>
            <a:ext cx="3182541" cy="325032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 Medium"/>
              <a:ea typeface="+mn-ea"/>
              <a:cs typeface="+mn-cs"/>
            </a:endParaRPr>
          </a:p>
        </p:txBody>
      </p:sp>
      <p:sp>
        <p:nvSpPr>
          <p:cNvPr id="64" name="Заголовок"/>
          <p:cNvSpPr>
            <a:spLocks noGrp="1"/>
          </p:cNvSpPr>
          <p:nvPr>
            <p:ph type="title"/>
          </p:nvPr>
        </p:nvSpPr>
        <p:spPr>
          <a:xfrm>
            <a:off x="1192185" y="446512"/>
            <a:ext cx="10485290" cy="673100"/>
          </a:xfrm>
        </p:spPr>
        <p:txBody>
          <a:bodyPr>
            <a:normAutofit fontScale="90000"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ru-RU" dirty="0"/>
              <a:t>Мобильное приложение на телефоне ребенка или умные </a:t>
            </a:r>
            <a:r>
              <a:rPr lang="en-US" dirty="0"/>
              <a:t>GPS </a:t>
            </a:r>
            <a:r>
              <a:rPr lang="ru-RU" dirty="0"/>
              <a:t>часы делают родителей спокойными.</a:t>
            </a:r>
          </a:p>
        </p:txBody>
      </p:sp>
      <p:sp>
        <p:nvSpPr>
          <p:cNvPr id="6" name="Текст  1"/>
          <p:cNvSpPr>
            <a:spLocks noGrp="1"/>
          </p:cNvSpPr>
          <p:nvPr>
            <p:ph type="body" sz="quarter" idx="13"/>
          </p:nvPr>
        </p:nvSpPr>
        <p:spPr>
          <a:xfrm>
            <a:off x="252663" y="1634902"/>
            <a:ext cx="7629243" cy="3250329"/>
          </a:xfrm>
          <a:solidFill>
            <a:srgbClr val="FFFFFF"/>
          </a:solidFill>
        </p:spPr>
        <p:txBody>
          <a:bodyPr/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ru-RU" sz="2200" dirty="0"/>
              <a:t>Приложение «Где мои дети» доступно для установки на устройства </a:t>
            </a:r>
            <a:r>
              <a:rPr lang="en-US" sz="2200" dirty="0"/>
              <a:t>iOS </a:t>
            </a:r>
            <a:r>
              <a:rPr lang="ru-RU" sz="2200" dirty="0"/>
              <a:t>и </a:t>
            </a:r>
            <a:r>
              <a:rPr lang="en-US" sz="2200" dirty="0"/>
              <a:t>Android.</a:t>
            </a:r>
            <a:endParaRPr lang="ru-RU" sz="2200" dirty="0"/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ru-RU" sz="2200" dirty="0"/>
          </a:p>
          <a:p>
            <a:pPr>
              <a:spcBef>
                <a:spcPts val="3600"/>
              </a:spcBef>
              <a:spcAft>
                <a:spcPts val="600"/>
              </a:spcAft>
            </a:pPr>
            <a:r>
              <a:rPr lang="ru-RU" sz="2200" dirty="0"/>
              <a:t>Если у ребёнка ещё нет телефона, но важно оставаться с ним всегда на связи, приложение «Где мои дети» можно установить на детские GPS-часы.</a:t>
            </a:r>
          </a:p>
        </p:txBody>
      </p:sp>
      <p:sp>
        <p:nvSpPr>
          <p:cNvPr id="7" name="Иконка  1"/>
          <p:cNvSpPr/>
          <p:nvPr/>
        </p:nvSpPr>
        <p:spPr>
          <a:xfrm>
            <a:off x="0" y="164847"/>
            <a:ext cx="1213696" cy="799545"/>
          </a:xfrm>
          <a:custGeom>
            <a:avLst/>
            <a:gdLst>
              <a:gd name="connsiteX0" fmla="*/ 0 w 6870357"/>
              <a:gd name="connsiteY0" fmla="*/ 0 h 6919784"/>
              <a:gd name="connsiteX1" fmla="*/ 6870357 w 6870357"/>
              <a:gd name="connsiteY1" fmla="*/ 0 h 6919784"/>
              <a:gd name="connsiteX2" fmla="*/ 6870357 w 6870357"/>
              <a:gd name="connsiteY2" fmla="*/ 6919784 h 6919784"/>
              <a:gd name="connsiteX3" fmla="*/ 0 w 6870357"/>
              <a:gd name="connsiteY3" fmla="*/ 6919784 h 6919784"/>
              <a:gd name="connsiteX4" fmla="*/ 0 w 6870357"/>
              <a:gd name="connsiteY4" fmla="*/ 0 h 6919784"/>
              <a:gd name="connsiteX0" fmla="*/ 0 w 6870357"/>
              <a:gd name="connsiteY0" fmla="*/ 0 h 6919784"/>
              <a:gd name="connsiteX1" fmla="*/ 6870357 w 6870357"/>
              <a:gd name="connsiteY1" fmla="*/ 0 h 6919784"/>
              <a:gd name="connsiteX2" fmla="*/ 5195466 w 6870357"/>
              <a:gd name="connsiteY2" fmla="*/ 6874517 h 6919784"/>
              <a:gd name="connsiteX3" fmla="*/ 0 w 6870357"/>
              <a:gd name="connsiteY3" fmla="*/ 6919784 h 6919784"/>
              <a:gd name="connsiteX4" fmla="*/ 0 w 6870357"/>
              <a:gd name="connsiteY4" fmla="*/ 0 h 6919784"/>
              <a:gd name="connsiteX0" fmla="*/ 0 w 6870357"/>
              <a:gd name="connsiteY0" fmla="*/ 0 h 6919784"/>
              <a:gd name="connsiteX1" fmla="*/ 6870357 w 6870357"/>
              <a:gd name="connsiteY1" fmla="*/ 0 h 6919784"/>
              <a:gd name="connsiteX2" fmla="*/ 4860487 w 6870357"/>
              <a:gd name="connsiteY2" fmla="*/ 6910731 h 6919784"/>
              <a:gd name="connsiteX3" fmla="*/ 0 w 6870357"/>
              <a:gd name="connsiteY3" fmla="*/ 6919784 h 6919784"/>
              <a:gd name="connsiteX4" fmla="*/ 0 w 6870357"/>
              <a:gd name="connsiteY4" fmla="*/ 0 h 6919784"/>
              <a:gd name="connsiteX0" fmla="*/ 0 w 7096693"/>
              <a:gd name="connsiteY0" fmla="*/ 0 h 6919784"/>
              <a:gd name="connsiteX1" fmla="*/ 7096693 w 7096693"/>
              <a:gd name="connsiteY1" fmla="*/ 0 h 6919784"/>
              <a:gd name="connsiteX2" fmla="*/ 4860487 w 7096693"/>
              <a:gd name="connsiteY2" fmla="*/ 6910731 h 6919784"/>
              <a:gd name="connsiteX3" fmla="*/ 0 w 7096693"/>
              <a:gd name="connsiteY3" fmla="*/ 6919784 h 6919784"/>
              <a:gd name="connsiteX4" fmla="*/ 0 w 7096693"/>
              <a:gd name="connsiteY4" fmla="*/ 0 h 6919784"/>
              <a:gd name="connsiteX0" fmla="*/ 0 w 7096693"/>
              <a:gd name="connsiteY0" fmla="*/ 0 h 6928837"/>
              <a:gd name="connsiteX1" fmla="*/ 7096693 w 7096693"/>
              <a:gd name="connsiteY1" fmla="*/ 0 h 6928837"/>
              <a:gd name="connsiteX2" fmla="*/ 5207986 w 7096693"/>
              <a:gd name="connsiteY2" fmla="*/ 6928837 h 6928837"/>
              <a:gd name="connsiteX3" fmla="*/ 0 w 7096693"/>
              <a:gd name="connsiteY3" fmla="*/ 6919784 h 6928837"/>
              <a:gd name="connsiteX4" fmla="*/ 0 w 7096693"/>
              <a:gd name="connsiteY4" fmla="*/ 0 h 6928837"/>
              <a:gd name="connsiteX0" fmla="*/ 0 w 7096693"/>
              <a:gd name="connsiteY0" fmla="*/ 0 h 6919784"/>
              <a:gd name="connsiteX1" fmla="*/ 7096693 w 7096693"/>
              <a:gd name="connsiteY1" fmla="*/ 0 h 6919784"/>
              <a:gd name="connsiteX2" fmla="*/ 4506111 w 7096693"/>
              <a:gd name="connsiteY2" fmla="*/ 6919214 h 6919784"/>
              <a:gd name="connsiteX3" fmla="*/ 0 w 7096693"/>
              <a:gd name="connsiteY3" fmla="*/ 6919784 h 6919784"/>
              <a:gd name="connsiteX4" fmla="*/ 0 w 7096693"/>
              <a:gd name="connsiteY4" fmla="*/ 0 h 6919784"/>
              <a:gd name="connsiteX0" fmla="*/ 0 w 6626766"/>
              <a:gd name="connsiteY0" fmla="*/ 0 h 6919784"/>
              <a:gd name="connsiteX1" fmla="*/ 6626766 w 6626766"/>
              <a:gd name="connsiteY1" fmla="*/ 9623 h 6919784"/>
              <a:gd name="connsiteX2" fmla="*/ 4506111 w 6626766"/>
              <a:gd name="connsiteY2" fmla="*/ 6919214 h 6919784"/>
              <a:gd name="connsiteX3" fmla="*/ 0 w 6626766"/>
              <a:gd name="connsiteY3" fmla="*/ 6919784 h 6919784"/>
              <a:gd name="connsiteX4" fmla="*/ 0 w 6626766"/>
              <a:gd name="connsiteY4" fmla="*/ 0 h 6919784"/>
              <a:gd name="connsiteX0" fmla="*/ 0 w 6305905"/>
              <a:gd name="connsiteY0" fmla="*/ 0 h 6919784"/>
              <a:gd name="connsiteX1" fmla="*/ 6305905 w 6305905"/>
              <a:gd name="connsiteY1" fmla="*/ 0 h 6919784"/>
              <a:gd name="connsiteX2" fmla="*/ 4506111 w 6305905"/>
              <a:gd name="connsiteY2" fmla="*/ 6919214 h 6919784"/>
              <a:gd name="connsiteX3" fmla="*/ 0 w 6305905"/>
              <a:gd name="connsiteY3" fmla="*/ 6919784 h 6919784"/>
              <a:gd name="connsiteX4" fmla="*/ 0 w 6305905"/>
              <a:gd name="connsiteY4" fmla="*/ 0 h 6919784"/>
              <a:gd name="connsiteX0" fmla="*/ 0 w 7105141"/>
              <a:gd name="connsiteY0" fmla="*/ 0 h 6919784"/>
              <a:gd name="connsiteX1" fmla="*/ 7105141 w 7105141"/>
              <a:gd name="connsiteY1" fmla="*/ 0 h 6919784"/>
              <a:gd name="connsiteX2" fmla="*/ 5305347 w 7105141"/>
              <a:gd name="connsiteY2" fmla="*/ 6919214 h 6919784"/>
              <a:gd name="connsiteX3" fmla="*/ 799236 w 7105141"/>
              <a:gd name="connsiteY3" fmla="*/ 6919784 h 6919784"/>
              <a:gd name="connsiteX4" fmla="*/ 0 w 7105141"/>
              <a:gd name="connsiteY4" fmla="*/ 0 h 6919784"/>
              <a:gd name="connsiteX0" fmla="*/ 0 w 7105141"/>
              <a:gd name="connsiteY0" fmla="*/ 0 h 6919784"/>
              <a:gd name="connsiteX1" fmla="*/ 7105141 w 7105141"/>
              <a:gd name="connsiteY1" fmla="*/ 0 h 6919784"/>
              <a:gd name="connsiteX2" fmla="*/ 5305347 w 7105141"/>
              <a:gd name="connsiteY2" fmla="*/ 6919214 h 6919784"/>
              <a:gd name="connsiteX3" fmla="*/ 0 w 7105141"/>
              <a:gd name="connsiteY3" fmla="*/ 6919784 h 6919784"/>
              <a:gd name="connsiteX4" fmla="*/ 0 w 7105141"/>
              <a:gd name="connsiteY4" fmla="*/ 0 h 69197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05141" h="6919784">
                <a:moveTo>
                  <a:pt x="0" y="0"/>
                </a:moveTo>
                <a:lnTo>
                  <a:pt x="7105141" y="0"/>
                </a:lnTo>
                <a:lnTo>
                  <a:pt x="5305347" y="6919214"/>
                </a:lnTo>
                <a:lnTo>
                  <a:pt x="0" y="6919784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350" b="0" i="0" u="none" strike="noStrike" kern="1200" cap="none" spc="0" normalizeH="0" baseline="0" noProof="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Raleway Medium"/>
              <a:ea typeface="+mn-ea"/>
              <a:cs typeface="+mn-cs"/>
            </a:endParaRPr>
          </a:p>
        </p:txBody>
      </p:sp>
      <p:sp>
        <p:nvSpPr>
          <p:cNvPr id="11" name="Иконка  2"/>
          <p:cNvSpPr>
            <a:spLocks noChangeAspect="1" noEditPoints="1"/>
          </p:cNvSpPr>
          <p:nvPr>
            <p:custDataLst>
              <p:tags r:id="rId2"/>
            </p:custDataLst>
          </p:nvPr>
        </p:nvSpPr>
        <p:spPr bwMode="auto">
          <a:xfrm>
            <a:off x="252663" y="5539134"/>
            <a:ext cx="985987" cy="1104899"/>
          </a:xfrm>
          <a:custGeom>
            <a:avLst/>
            <a:gdLst>
              <a:gd name="T0" fmla="*/ 168 w 168"/>
              <a:gd name="T1" fmla="*/ 30 h 188"/>
              <a:gd name="T2" fmla="*/ 160 w 168"/>
              <a:gd name="T3" fmla="*/ 30 h 188"/>
              <a:gd name="T4" fmla="*/ 160 w 168"/>
              <a:gd name="T5" fmla="*/ 30 h 188"/>
              <a:gd name="T6" fmla="*/ 160 w 168"/>
              <a:gd name="T7" fmla="*/ 30 h 188"/>
              <a:gd name="T8" fmla="*/ 135 w 168"/>
              <a:gd name="T9" fmla="*/ 33 h 188"/>
              <a:gd name="T10" fmla="*/ 78 w 168"/>
              <a:gd name="T11" fmla="*/ 16 h 188"/>
              <a:gd name="T12" fmla="*/ 59 w 168"/>
              <a:gd name="T13" fmla="*/ 12 h 188"/>
              <a:gd name="T14" fmla="*/ 25 w 168"/>
              <a:gd name="T15" fmla="*/ 24 h 188"/>
              <a:gd name="T16" fmla="*/ 24 w 168"/>
              <a:gd name="T17" fmla="*/ 26 h 188"/>
              <a:gd name="T18" fmla="*/ 24 w 168"/>
              <a:gd name="T19" fmla="*/ 110 h 188"/>
              <a:gd name="T20" fmla="*/ 27 w 168"/>
              <a:gd name="T21" fmla="*/ 112 h 188"/>
              <a:gd name="T22" fmla="*/ 28 w 168"/>
              <a:gd name="T23" fmla="*/ 112 h 188"/>
              <a:gd name="T24" fmla="*/ 38 w 168"/>
              <a:gd name="T25" fmla="*/ 108 h 188"/>
              <a:gd name="T26" fmla="*/ 64 w 168"/>
              <a:gd name="T27" fmla="*/ 102 h 188"/>
              <a:gd name="T28" fmla="*/ 112 w 168"/>
              <a:gd name="T29" fmla="*/ 117 h 188"/>
              <a:gd name="T30" fmla="*/ 133 w 168"/>
              <a:gd name="T31" fmla="*/ 121 h 188"/>
              <a:gd name="T32" fmla="*/ 163 w 168"/>
              <a:gd name="T33" fmla="*/ 117 h 188"/>
              <a:gd name="T34" fmla="*/ 164 w 168"/>
              <a:gd name="T35" fmla="*/ 117 h 188"/>
              <a:gd name="T36" fmla="*/ 168 w 168"/>
              <a:gd name="T37" fmla="*/ 30 h 188"/>
              <a:gd name="T38" fmla="*/ 152 w 168"/>
              <a:gd name="T39" fmla="*/ 107 h 188"/>
              <a:gd name="T40" fmla="*/ 133 w 168"/>
              <a:gd name="T41" fmla="*/ 109 h 188"/>
              <a:gd name="T42" fmla="*/ 118 w 168"/>
              <a:gd name="T43" fmla="*/ 106 h 188"/>
              <a:gd name="T44" fmla="*/ 64 w 168"/>
              <a:gd name="T45" fmla="*/ 90 h 188"/>
              <a:gd name="T46" fmla="*/ 36 w 168"/>
              <a:gd name="T47" fmla="*/ 96 h 188"/>
              <a:gd name="T48" fmla="*/ 36 w 168"/>
              <a:gd name="T49" fmla="*/ 31 h 188"/>
              <a:gd name="T50" fmla="*/ 59 w 168"/>
              <a:gd name="T51" fmla="*/ 24 h 188"/>
              <a:gd name="T52" fmla="*/ 74 w 168"/>
              <a:gd name="T53" fmla="*/ 27 h 188"/>
              <a:gd name="T54" fmla="*/ 135 w 168"/>
              <a:gd name="T55" fmla="*/ 45 h 188"/>
              <a:gd name="T56" fmla="*/ 155 w 168"/>
              <a:gd name="T57" fmla="*/ 43 h 188"/>
              <a:gd name="T58" fmla="*/ 152 w 168"/>
              <a:gd name="T59" fmla="*/ 107 h 188"/>
              <a:gd name="T60" fmla="*/ 10 w 168"/>
              <a:gd name="T61" fmla="*/ 0 h 188"/>
              <a:gd name="T62" fmla="*/ 0 w 168"/>
              <a:gd name="T63" fmla="*/ 11 h 188"/>
              <a:gd name="T64" fmla="*/ 3 w 168"/>
              <a:gd name="T65" fmla="*/ 19 h 188"/>
              <a:gd name="T66" fmla="*/ 4 w 168"/>
              <a:gd name="T67" fmla="*/ 21 h 188"/>
              <a:gd name="T68" fmla="*/ 4 w 168"/>
              <a:gd name="T69" fmla="*/ 182 h 188"/>
              <a:gd name="T70" fmla="*/ 10 w 168"/>
              <a:gd name="T71" fmla="*/ 188 h 188"/>
              <a:gd name="T72" fmla="*/ 16 w 168"/>
              <a:gd name="T73" fmla="*/ 182 h 188"/>
              <a:gd name="T74" fmla="*/ 16 w 168"/>
              <a:gd name="T75" fmla="*/ 22 h 188"/>
              <a:gd name="T76" fmla="*/ 17 w 168"/>
              <a:gd name="T77" fmla="*/ 20 h 188"/>
              <a:gd name="T78" fmla="*/ 20 w 168"/>
              <a:gd name="T79" fmla="*/ 11 h 188"/>
              <a:gd name="T80" fmla="*/ 10 w 168"/>
              <a:gd name="T81" fmla="*/ 0 h 1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68" h="188">
                <a:moveTo>
                  <a:pt x="168" y="30"/>
                </a:moveTo>
                <a:cubicBezTo>
                  <a:pt x="165" y="30"/>
                  <a:pt x="161" y="30"/>
                  <a:pt x="160" y="30"/>
                </a:cubicBezTo>
                <a:cubicBezTo>
                  <a:pt x="160" y="30"/>
                  <a:pt x="160" y="30"/>
                  <a:pt x="160" y="30"/>
                </a:cubicBezTo>
                <a:cubicBezTo>
                  <a:pt x="160" y="30"/>
                  <a:pt x="160" y="30"/>
                  <a:pt x="160" y="30"/>
                </a:cubicBezTo>
                <a:cubicBezTo>
                  <a:pt x="151" y="32"/>
                  <a:pt x="143" y="33"/>
                  <a:pt x="135" y="33"/>
                </a:cubicBezTo>
                <a:cubicBezTo>
                  <a:pt x="116" y="33"/>
                  <a:pt x="100" y="25"/>
                  <a:pt x="78" y="16"/>
                </a:cubicBezTo>
                <a:cubicBezTo>
                  <a:pt x="71" y="13"/>
                  <a:pt x="65" y="12"/>
                  <a:pt x="59" y="12"/>
                </a:cubicBezTo>
                <a:cubicBezTo>
                  <a:pt x="42" y="12"/>
                  <a:pt x="29" y="21"/>
                  <a:pt x="25" y="24"/>
                </a:cubicBezTo>
                <a:cubicBezTo>
                  <a:pt x="24" y="25"/>
                  <a:pt x="24" y="25"/>
                  <a:pt x="24" y="26"/>
                </a:cubicBezTo>
                <a:cubicBezTo>
                  <a:pt x="24" y="110"/>
                  <a:pt x="24" y="110"/>
                  <a:pt x="24" y="110"/>
                </a:cubicBezTo>
                <a:cubicBezTo>
                  <a:pt x="24" y="111"/>
                  <a:pt x="25" y="112"/>
                  <a:pt x="27" y="112"/>
                </a:cubicBezTo>
                <a:cubicBezTo>
                  <a:pt x="27" y="112"/>
                  <a:pt x="28" y="112"/>
                  <a:pt x="28" y="112"/>
                </a:cubicBezTo>
                <a:cubicBezTo>
                  <a:pt x="32" y="110"/>
                  <a:pt x="38" y="108"/>
                  <a:pt x="38" y="108"/>
                </a:cubicBezTo>
                <a:cubicBezTo>
                  <a:pt x="47" y="104"/>
                  <a:pt x="56" y="102"/>
                  <a:pt x="64" y="102"/>
                </a:cubicBezTo>
                <a:cubicBezTo>
                  <a:pt x="84" y="102"/>
                  <a:pt x="101" y="110"/>
                  <a:pt x="112" y="117"/>
                </a:cubicBezTo>
                <a:cubicBezTo>
                  <a:pt x="118" y="120"/>
                  <a:pt x="126" y="121"/>
                  <a:pt x="133" y="121"/>
                </a:cubicBezTo>
                <a:cubicBezTo>
                  <a:pt x="146" y="121"/>
                  <a:pt x="159" y="118"/>
                  <a:pt x="163" y="117"/>
                </a:cubicBezTo>
                <a:cubicBezTo>
                  <a:pt x="164" y="117"/>
                  <a:pt x="164" y="117"/>
                  <a:pt x="164" y="117"/>
                </a:cubicBezTo>
                <a:cubicBezTo>
                  <a:pt x="168" y="30"/>
                  <a:pt x="168" y="30"/>
                  <a:pt x="168" y="30"/>
                </a:cubicBezTo>
                <a:close/>
                <a:moveTo>
                  <a:pt x="152" y="107"/>
                </a:moveTo>
                <a:cubicBezTo>
                  <a:pt x="147" y="108"/>
                  <a:pt x="140" y="109"/>
                  <a:pt x="133" y="109"/>
                </a:cubicBezTo>
                <a:cubicBezTo>
                  <a:pt x="127" y="109"/>
                  <a:pt x="122" y="108"/>
                  <a:pt x="118" y="106"/>
                </a:cubicBezTo>
                <a:cubicBezTo>
                  <a:pt x="99" y="95"/>
                  <a:pt x="81" y="90"/>
                  <a:pt x="64" y="90"/>
                </a:cubicBezTo>
                <a:cubicBezTo>
                  <a:pt x="54" y="90"/>
                  <a:pt x="45" y="92"/>
                  <a:pt x="36" y="96"/>
                </a:cubicBezTo>
                <a:cubicBezTo>
                  <a:pt x="36" y="31"/>
                  <a:pt x="36" y="31"/>
                  <a:pt x="36" y="31"/>
                </a:cubicBezTo>
                <a:cubicBezTo>
                  <a:pt x="41" y="28"/>
                  <a:pt x="49" y="24"/>
                  <a:pt x="59" y="24"/>
                </a:cubicBezTo>
                <a:cubicBezTo>
                  <a:pt x="64" y="24"/>
                  <a:pt x="69" y="25"/>
                  <a:pt x="74" y="27"/>
                </a:cubicBezTo>
                <a:cubicBezTo>
                  <a:pt x="95" y="36"/>
                  <a:pt x="114" y="45"/>
                  <a:pt x="135" y="45"/>
                </a:cubicBezTo>
                <a:cubicBezTo>
                  <a:pt x="142" y="45"/>
                  <a:pt x="148" y="44"/>
                  <a:pt x="155" y="43"/>
                </a:cubicBezTo>
                <a:lnTo>
                  <a:pt x="152" y="107"/>
                </a:lnTo>
                <a:close/>
                <a:moveTo>
                  <a:pt x="10" y="0"/>
                </a:moveTo>
                <a:cubicBezTo>
                  <a:pt x="4" y="0"/>
                  <a:pt x="0" y="5"/>
                  <a:pt x="0" y="11"/>
                </a:cubicBezTo>
                <a:cubicBezTo>
                  <a:pt x="0" y="15"/>
                  <a:pt x="1" y="17"/>
                  <a:pt x="3" y="19"/>
                </a:cubicBezTo>
                <a:cubicBezTo>
                  <a:pt x="4" y="20"/>
                  <a:pt x="4" y="21"/>
                  <a:pt x="4" y="21"/>
                </a:cubicBezTo>
                <a:cubicBezTo>
                  <a:pt x="4" y="182"/>
                  <a:pt x="4" y="182"/>
                  <a:pt x="4" y="182"/>
                </a:cubicBezTo>
                <a:cubicBezTo>
                  <a:pt x="4" y="185"/>
                  <a:pt x="7" y="188"/>
                  <a:pt x="10" y="188"/>
                </a:cubicBezTo>
                <a:cubicBezTo>
                  <a:pt x="13" y="188"/>
                  <a:pt x="16" y="185"/>
                  <a:pt x="16" y="182"/>
                </a:cubicBezTo>
                <a:cubicBezTo>
                  <a:pt x="16" y="22"/>
                  <a:pt x="16" y="22"/>
                  <a:pt x="16" y="22"/>
                </a:cubicBezTo>
                <a:cubicBezTo>
                  <a:pt x="16" y="21"/>
                  <a:pt x="16" y="20"/>
                  <a:pt x="17" y="20"/>
                </a:cubicBezTo>
                <a:cubicBezTo>
                  <a:pt x="19" y="18"/>
                  <a:pt x="20" y="15"/>
                  <a:pt x="20" y="11"/>
                </a:cubicBezTo>
                <a:cubicBezTo>
                  <a:pt x="20" y="4"/>
                  <a:pt x="16" y="0"/>
                  <a:pt x="1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leway Medium"/>
              <a:ea typeface="+mn-ea"/>
              <a:cs typeface="+mn-cs"/>
            </a:endParaRPr>
          </a:p>
        </p:txBody>
      </p:sp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7E30AB5B-E27E-4D64-8A30-CE016AF8110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464" r="50988"/>
          <a:stretch/>
        </p:blipFill>
        <p:spPr>
          <a:xfrm>
            <a:off x="287978" y="2479642"/>
            <a:ext cx="2952925" cy="1104900"/>
          </a:xfrm>
          <a:prstGeom prst="rect">
            <a:avLst/>
          </a:prstGeom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128A67EE-E36C-4631-BCF5-E0F716B7A9B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1997"/>
          <a:stretch/>
        </p:blipFill>
        <p:spPr>
          <a:xfrm>
            <a:off x="3336657" y="2483841"/>
            <a:ext cx="3098173" cy="1124119"/>
          </a:xfrm>
          <a:prstGeom prst="rect">
            <a:avLst/>
          </a:prstGeom>
        </p:spPr>
      </p:pic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FB5B7053-E7F7-4E78-991D-F42CFE9CC63E}"/>
              </a:ext>
            </a:extLst>
          </p:cNvPr>
          <p:cNvGrpSpPr/>
          <p:nvPr/>
        </p:nvGrpSpPr>
        <p:grpSpPr>
          <a:xfrm>
            <a:off x="1718301" y="4638491"/>
            <a:ext cx="3045204" cy="1104900"/>
            <a:chOff x="195699" y="3969020"/>
            <a:chExt cx="3045204" cy="1104900"/>
          </a:xfrm>
        </p:grpSpPr>
        <p:pic>
          <p:nvPicPr>
            <p:cNvPr id="31" name="Рисунок 30">
              <a:extLst>
                <a:ext uri="{FF2B5EF4-FFF2-40B4-BE49-F238E27FC236}">
                  <a16:creationId xmlns:a16="http://schemas.microsoft.com/office/drawing/2014/main" id="{24CD3CD8-AD86-4701-9531-968F7BD0738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51997"/>
            <a:stretch/>
          </p:blipFill>
          <p:spPr>
            <a:xfrm>
              <a:off x="195699" y="3969020"/>
              <a:ext cx="3045204" cy="1104900"/>
            </a:xfrm>
            <a:prstGeom prst="rect">
              <a:avLst/>
            </a:prstGeom>
          </p:spPr>
        </p:pic>
        <p:sp>
          <p:nvSpPr>
            <p:cNvPr id="26" name="Прямоугольник: скругленные углы 25">
              <a:extLst>
                <a:ext uri="{FF2B5EF4-FFF2-40B4-BE49-F238E27FC236}">
                  <a16:creationId xmlns:a16="http://schemas.microsoft.com/office/drawing/2014/main" id="{B7D1AD56-1DF5-4329-82CA-F9F0E9DC6D0C}"/>
                </a:ext>
              </a:extLst>
            </p:cNvPr>
            <p:cNvSpPr/>
            <p:nvPr/>
          </p:nvSpPr>
          <p:spPr>
            <a:xfrm>
              <a:off x="447811" y="4123652"/>
              <a:ext cx="2562224" cy="731924"/>
            </a:xfrm>
            <a:prstGeom prst="roundRect">
              <a:avLst/>
            </a:prstGeom>
            <a:solidFill>
              <a:srgbClr val="0185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marR="0" lvl="1" indent="0" algn="l" defTabSz="914400" rtl="0" eaLnBrk="1" fontAlgn="auto" latinLnBrk="0" hangingPunct="1">
                <a:lnSpc>
                  <a:spcPts val="27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aleway Medium"/>
                  <a:ea typeface="+mn-ea"/>
                  <a:cs typeface="+mn-cs"/>
                </a:rPr>
                <a:t>Установите на</a:t>
              </a:r>
            </a:p>
            <a:p>
              <a:pPr marL="457200" marR="0" lvl="1" indent="0" algn="l" defTabSz="914400" rtl="0" eaLnBrk="1" fontAlgn="auto" latinLnBrk="0" hangingPunct="1">
                <a:lnSpc>
                  <a:spcPts val="27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aleway Medium"/>
                  <a:ea typeface="+mn-ea"/>
                  <a:cs typeface="+mn-cs"/>
                </a:rPr>
                <a:t>GPS-</a:t>
              </a:r>
              <a:r>
                <a:rPr kumimoji="0" lang="ru-RU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aleway Medium"/>
                  <a:ea typeface="+mn-ea"/>
                  <a:cs typeface="+mn-cs"/>
                </a:rPr>
                <a:t>часы</a:t>
              </a:r>
            </a:p>
          </p:txBody>
        </p:sp>
        <p:pic>
          <p:nvPicPr>
            <p:cNvPr id="28" name="Рисунок 27">
              <a:extLst>
                <a:ext uri="{FF2B5EF4-FFF2-40B4-BE49-F238E27FC236}">
                  <a16:creationId xmlns:a16="http://schemas.microsoft.com/office/drawing/2014/main" id="{ABE1A22E-38B2-45D4-BA1D-C31B7641560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9281" y="4238354"/>
              <a:ext cx="507173" cy="487951"/>
            </a:xfrm>
            <a:prstGeom prst="ellipse">
              <a:avLst/>
            </a:prstGeom>
          </p:spPr>
        </p:pic>
      </p:grpSp>
      <p:sp>
        <p:nvSpPr>
          <p:cNvPr id="14" name="Текст  2"/>
          <p:cNvSpPr>
            <a:spLocks noGrp="1"/>
          </p:cNvSpPr>
          <p:nvPr>
            <p:ph type="body" sz="quarter" idx="15"/>
          </p:nvPr>
        </p:nvSpPr>
        <p:spPr>
          <a:xfrm>
            <a:off x="1213696" y="5672877"/>
            <a:ext cx="6668210" cy="915254"/>
          </a:xfrm>
          <a:solidFill>
            <a:srgbClr val="FBFBFB"/>
          </a:solidFill>
        </p:spPr>
        <p:txBody>
          <a:bodyPr/>
          <a:lstStyle/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Более 1 000 000 скачиваний в маркетах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Более 250 000 активных пользователей сервиса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География – РФ, США, Британия, Латинская Америка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8429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/>
      <p:bldP spid="6" grpId="0" uiExpand="1" build="p" animBg="1"/>
      <p:bldP spid="11" grpId="0" animBg="1"/>
      <p:bldP spid="14" grpId="0" uiExpand="1" build="p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9971F6CC-023B-402F-8365-400B92D0CB2B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61" t="-22170" r="5976" b="372"/>
          <a:stretch/>
        </p:blipFill>
        <p:spPr>
          <a:xfrm>
            <a:off x="5842667" y="-209791"/>
            <a:ext cx="6349333" cy="7067791"/>
          </a:xfrm>
        </p:spPr>
      </p:pic>
      <p:sp>
        <p:nvSpPr>
          <p:cNvPr id="32" name="Прямоугольник 31">
            <a:extLst>
              <a:ext uri="{FF2B5EF4-FFF2-40B4-BE49-F238E27FC236}">
                <a16:creationId xmlns:a16="http://schemas.microsoft.com/office/drawing/2014/main" id="{475C5A7A-B408-49AF-B6CE-ED2B0693708A}"/>
              </a:ext>
            </a:extLst>
          </p:cNvPr>
          <p:cNvSpPr/>
          <p:nvPr/>
        </p:nvSpPr>
        <p:spPr>
          <a:xfrm>
            <a:off x="58362" y="1634902"/>
            <a:ext cx="3182541" cy="325032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 Medium"/>
              <a:ea typeface="+mn-ea"/>
              <a:cs typeface="+mn-cs"/>
            </a:endParaRPr>
          </a:p>
        </p:txBody>
      </p:sp>
      <p:sp>
        <p:nvSpPr>
          <p:cNvPr id="6" name="Текст  1"/>
          <p:cNvSpPr>
            <a:spLocks noGrp="1"/>
          </p:cNvSpPr>
          <p:nvPr>
            <p:ph type="body" sz="quarter" idx="13"/>
          </p:nvPr>
        </p:nvSpPr>
        <p:spPr>
          <a:xfrm>
            <a:off x="773205" y="1951544"/>
            <a:ext cx="5629037" cy="2385978"/>
          </a:xfrm>
          <a:noFill/>
        </p:spPr>
        <p:txBody>
          <a:bodyPr/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ru-RU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Если у ребенка есть телефон </a:t>
            </a:r>
            <a:r>
              <a:rPr lang="ru-RU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– установите устройство 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iOS </a:t>
            </a:r>
            <a:r>
              <a:rPr lang="ru-RU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или 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Android.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ru-RU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Если у ребёнка ещё нет телефона</a:t>
            </a:r>
            <a:r>
              <a:rPr lang="ru-RU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ru-RU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но важно оставаться с ним всегда на связи, приложение «Где мои дети» можно установить на детские GPS-часы.</a:t>
            </a:r>
          </a:p>
        </p:txBody>
      </p:sp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7E30AB5B-E27E-4D64-8A30-CE016AF8110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464" r="50988"/>
          <a:stretch/>
        </p:blipFill>
        <p:spPr>
          <a:xfrm>
            <a:off x="959160" y="6260102"/>
            <a:ext cx="1232165" cy="461041"/>
          </a:xfrm>
          <a:prstGeom prst="rect">
            <a:avLst/>
          </a:prstGeom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128A67EE-E36C-4631-BCF5-E0F716B7A9B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1997"/>
          <a:stretch/>
        </p:blipFill>
        <p:spPr>
          <a:xfrm>
            <a:off x="2302025" y="6260102"/>
            <a:ext cx="1270670" cy="461041"/>
          </a:xfrm>
          <a:prstGeom prst="rect">
            <a:avLst/>
          </a:prstGeom>
        </p:spPr>
      </p:pic>
      <p:sp>
        <p:nvSpPr>
          <p:cNvPr id="14" name="Текст  2"/>
          <p:cNvSpPr>
            <a:spLocks noGrp="1"/>
          </p:cNvSpPr>
          <p:nvPr>
            <p:ph type="body" sz="quarter" idx="15"/>
          </p:nvPr>
        </p:nvSpPr>
        <p:spPr>
          <a:xfrm>
            <a:off x="5523790" y="5810250"/>
            <a:ext cx="6668210" cy="1061114"/>
          </a:xfrm>
          <a:solidFill>
            <a:srgbClr val="FBFBFB"/>
          </a:solidFill>
        </p:spPr>
        <p:txBody>
          <a:bodyPr tIns="108000"/>
          <a:lstStyle/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Более 1 000 000 скачиваний в маркетах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Более 250 000 активных пользователей сервиса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География – РФ, США, Британия, Латинская Америка</a:t>
            </a:r>
          </a:p>
        </p:txBody>
      </p:sp>
      <p:sp>
        <p:nvSpPr>
          <p:cNvPr id="15" name="Заголовок">
            <a:extLst>
              <a:ext uri="{FF2B5EF4-FFF2-40B4-BE49-F238E27FC236}">
                <a16:creationId xmlns:a16="http://schemas.microsoft.com/office/drawing/2014/main" id="{C9B60274-C2B4-4572-938F-FBCDCEB802EC}"/>
              </a:ext>
            </a:extLst>
          </p:cNvPr>
          <p:cNvSpPr txBox="1">
            <a:spLocks/>
          </p:cNvSpPr>
          <p:nvPr/>
        </p:nvSpPr>
        <p:spPr>
          <a:xfrm>
            <a:off x="773205" y="1119954"/>
            <a:ext cx="5629037" cy="8048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b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/>
                <a:ea typeface="+mj-ea"/>
                <a:cs typeface="+mj-cs"/>
              </a:rPr>
              <a:t>Как установить?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leway"/>
              <a:ea typeface="+mj-ea"/>
              <a:cs typeface="+mj-cs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A013CF9-8181-45DF-A685-27A5C2A8D3E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205" y="569617"/>
            <a:ext cx="544843" cy="544843"/>
          </a:xfrm>
          <a:prstGeom prst="rect">
            <a:avLst/>
          </a:prstGeom>
        </p:spPr>
      </p:pic>
      <p:sp>
        <p:nvSpPr>
          <p:cNvPr id="17" name="Текст  1">
            <a:extLst>
              <a:ext uri="{FF2B5EF4-FFF2-40B4-BE49-F238E27FC236}">
                <a16:creationId xmlns:a16="http://schemas.microsoft.com/office/drawing/2014/main" id="{4B96F5A7-D23A-49DD-AEFD-DFBCF3A0E74E}"/>
              </a:ext>
            </a:extLst>
          </p:cNvPr>
          <p:cNvSpPr txBox="1">
            <a:spLocks/>
          </p:cNvSpPr>
          <p:nvPr/>
        </p:nvSpPr>
        <p:spPr>
          <a:xfrm>
            <a:off x="773205" y="4379678"/>
            <a:ext cx="5322795" cy="1020501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ru-RU" sz="1600" kern="1200" baseline="0" dirty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Raleway Medium"/>
                <a:ea typeface="+mn-ea"/>
                <a:cs typeface="+mn-cs"/>
              </a:rPr>
              <a:t>Мобильное приложение на телефоне ребенка или умные GPS часы делают родителей спокойными.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05760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14" grpId="0" uiExpand="1" build="p" animBg="1"/>
      <p:bldP spid="17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Рисунок 16">
            <a:extLst>
              <a:ext uri="{FF2B5EF4-FFF2-40B4-BE49-F238E27FC236}">
                <a16:creationId xmlns:a16="http://schemas.microsoft.com/office/drawing/2014/main" id="{12BD7F4D-8739-462E-A752-B83841F924C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0352" r="1035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2EE88F39-B838-4136-881A-1699EF62EEC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 Medium"/>
              <a:ea typeface="+mn-ea"/>
              <a:cs typeface="+mn-cs"/>
            </a:endParaRPr>
          </a:p>
        </p:txBody>
      </p:sp>
      <p:sp>
        <p:nvSpPr>
          <p:cNvPr id="43" name="Иконка  1">
            <a:extLst>
              <a:ext uri="{FF2B5EF4-FFF2-40B4-BE49-F238E27FC236}">
                <a16:creationId xmlns:a16="http://schemas.microsoft.com/office/drawing/2014/main" id="{AEB3B6B1-6FFF-4D52-BE47-2EA446494D06}"/>
              </a:ext>
            </a:extLst>
          </p:cNvPr>
          <p:cNvSpPr/>
          <p:nvPr/>
        </p:nvSpPr>
        <p:spPr>
          <a:xfrm>
            <a:off x="-13834" y="0"/>
            <a:ext cx="7924120" cy="6858000"/>
          </a:xfrm>
          <a:custGeom>
            <a:avLst/>
            <a:gdLst>
              <a:gd name="connsiteX0" fmla="*/ 0 w 6870357"/>
              <a:gd name="connsiteY0" fmla="*/ 0 h 6919784"/>
              <a:gd name="connsiteX1" fmla="*/ 6870357 w 6870357"/>
              <a:gd name="connsiteY1" fmla="*/ 0 h 6919784"/>
              <a:gd name="connsiteX2" fmla="*/ 6870357 w 6870357"/>
              <a:gd name="connsiteY2" fmla="*/ 6919784 h 6919784"/>
              <a:gd name="connsiteX3" fmla="*/ 0 w 6870357"/>
              <a:gd name="connsiteY3" fmla="*/ 6919784 h 6919784"/>
              <a:gd name="connsiteX4" fmla="*/ 0 w 6870357"/>
              <a:gd name="connsiteY4" fmla="*/ 0 h 6919784"/>
              <a:gd name="connsiteX0" fmla="*/ 0 w 6870357"/>
              <a:gd name="connsiteY0" fmla="*/ 0 h 6919784"/>
              <a:gd name="connsiteX1" fmla="*/ 6870357 w 6870357"/>
              <a:gd name="connsiteY1" fmla="*/ 0 h 6919784"/>
              <a:gd name="connsiteX2" fmla="*/ 5195466 w 6870357"/>
              <a:gd name="connsiteY2" fmla="*/ 6874517 h 6919784"/>
              <a:gd name="connsiteX3" fmla="*/ 0 w 6870357"/>
              <a:gd name="connsiteY3" fmla="*/ 6919784 h 6919784"/>
              <a:gd name="connsiteX4" fmla="*/ 0 w 6870357"/>
              <a:gd name="connsiteY4" fmla="*/ 0 h 6919784"/>
              <a:gd name="connsiteX0" fmla="*/ 0 w 6870357"/>
              <a:gd name="connsiteY0" fmla="*/ 0 h 6919784"/>
              <a:gd name="connsiteX1" fmla="*/ 6870357 w 6870357"/>
              <a:gd name="connsiteY1" fmla="*/ 0 h 6919784"/>
              <a:gd name="connsiteX2" fmla="*/ 4860487 w 6870357"/>
              <a:gd name="connsiteY2" fmla="*/ 6910731 h 6919784"/>
              <a:gd name="connsiteX3" fmla="*/ 0 w 6870357"/>
              <a:gd name="connsiteY3" fmla="*/ 6919784 h 6919784"/>
              <a:gd name="connsiteX4" fmla="*/ 0 w 6870357"/>
              <a:gd name="connsiteY4" fmla="*/ 0 h 6919784"/>
              <a:gd name="connsiteX0" fmla="*/ 0 w 7096693"/>
              <a:gd name="connsiteY0" fmla="*/ 0 h 6919784"/>
              <a:gd name="connsiteX1" fmla="*/ 7096693 w 7096693"/>
              <a:gd name="connsiteY1" fmla="*/ 0 h 6919784"/>
              <a:gd name="connsiteX2" fmla="*/ 4860487 w 7096693"/>
              <a:gd name="connsiteY2" fmla="*/ 6910731 h 6919784"/>
              <a:gd name="connsiteX3" fmla="*/ 0 w 7096693"/>
              <a:gd name="connsiteY3" fmla="*/ 6919784 h 6919784"/>
              <a:gd name="connsiteX4" fmla="*/ 0 w 7096693"/>
              <a:gd name="connsiteY4" fmla="*/ 0 h 6919784"/>
              <a:gd name="connsiteX0" fmla="*/ 0 w 7096693"/>
              <a:gd name="connsiteY0" fmla="*/ 0 h 6928837"/>
              <a:gd name="connsiteX1" fmla="*/ 7096693 w 7096693"/>
              <a:gd name="connsiteY1" fmla="*/ 0 h 6928837"/>
              <a:gd name="connsiteX2" fmla="*/ 5207986 w 7096693"/>
              <a:gd name="connsiteY2" fmla="*/ 6928837 h 6928837"/>
              <a:gd name="connsiteX3" fmla="*/ 0 w 7096693"/>
              <a:gd name="connsiteY3" fmla="*/ 6919784 h 6928837"/>
              <a:gd name="connsiteX4" fmla="*/ 0 w 7096693"/>
              <a:gd name="connsiteY4" fmla="*/ 0 h 6928837"/>
              <a:gd name="connsiteX0" fmla="*/ 0 w 7096693"/>
              <a:gd name="connsiteY0" fmla="*/ 0 h 6919784"/>
              <a:gd name="connsiteX1" fmla="*/ 7096693 w 7096693"/>
              <a:gd name="connsiteY1" fmla="*/ 0 h 6919784"/>
              <a:gd name="connsiteX2" fmla="*/ 4506111 w 7096693"/>
              <a:gd name="connsiteY2" fmla="*/ 6919214 h 6919784"/>
              <a:gd name="connsiteX3" fmla="*/ 0 w 7096693"/>
              <a:gd name="connsiteY3" fmla="*/ 6919784 h 6919784"/>
              <a:gd name="connsiteX4" fmla="*/ 0 w 7096693"/>
              <a:gd name="connsiteY4" fmla="*/ 0 h 6919784"/>
              <a:gd name="connsiteX0" fmla="*/ 0 w 6626766"/>
              <a:gd name="connsiteY0" fmla="*/ 0 h 6919784"/>
              <a:gd name="connsiteX1" fmla="*/ 6626766 w 6626766"/>
              <a:gd name="connsiteY1" fmla="*/ 9623 h 6919784"/>
              <a:gd name="connsiteX2" fmla="*/ 4506111 w 6626766"/>
              <a:gd name="connsiteY2" fmla="*/ 6919214 h 6919784"/>
              <a:gd name="connsiteX3" fmla="*/ 0 w 6626766"/>
              <a:gd name="connsiteY3" fmla="*/ 6919784 h 6919784"/>
              <a:gd name="connsiteX4" fmla="*/ 0 w 6626766"/>
              <a:gd name="connsiteY4" fmla="*/ 0 h 6919784"/>
              <a:gd name="connsiteX0" fmla="*/ 0 w 6305905"/>
              <a:gd name="connsiteY0" fmla="*/ 0 h 6919784"/>
              <a:gd name="connsiteX1" fmla="*/ 6305905 w 6305905"/>
              <a:gd name="connsiteY1" fmla="*/ 0 h 6919784"/>
              <a:gd name="connsiteX2" fmla="*/ 4506111 w 6305905"/>
              <a:gd name="connsiteY2" fmla="*/ 6919214 h 6919784"/>
              <a:gd name="connsiteX3" fmla="*/ 0 w 6305905"/>
              <a:gd name="connsiteY3" fmla="*/ 6919784 h 6919784"/>
              <a:gd name="connsiteX4" fmla="*/ 0 w 6305905"/>
              <a:gd name="connsiteY4" fmla="*/ 0 h 69197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05905" h="6919784">
                <a:moveTo>
                  <a:pt x="0" y="0"/>
                </a:moveTo>
                <a:lnTo>
                  <a:pt x="6305905" y="0"/>
                </a:lnTo>
                <a:lnTo>
                  <a:pt x="4506111" y="6919214"/>
                </a:lnTo>
                <a:lnTo>
                  <a:pt x="0" y="6919784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 Medium"/>
              <a:ea typeface="+mn-ea"/>
              <a:cs typeface="+mn-cs"/>
            </a:endParaRPr>
          </a:p>
        </p:txBody>
      </p:sp>
      <p:sp>
        <p:nvSpPr>
          <p:cNvPr id="15" name="Заголовок">
            <a:extLst>
              <a:ext uri="{FF2B5EF4-FFF2-40B4-BE49-F238E27FC236}">
                <a16:creationId xmlns:a16="http://schemas.microsoft.com/office/drawing/2014/main" id="{C9B60274-C2B4-4572-938F-FBCDCEB802EC}"/>
              </a:ext>
            </a:extLst>
          </p:cNvPr>
          <p:cNvSpPr txBox="1">
            <a:spLocks/>
          </p:cNvSpPr>
          <p:nvPr/>
        </p:nvSpPr>
        <p:spPr>
          <a:xfrm>
            <a:off x="773205" y="1119954"/>
            <a:ext cx="5629037" cy="8048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b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/>
                <a:ea typeface="+mj-ea"/>
                <a:cs typeface="+mj-cs"/>
              </a:rPr>
              <a:t>О приложении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leway"/>
              <a:ea typeface="+mj-ea"/>
              <a:cs typeface="+mj-cs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A013CF9-8181-45DF-A685-27A5C2A8D3E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4192" y="6218390"/>
            <a:ext cx="544843" cy="544843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A6D1EE4D-4EAD-442E-8E9A-E0F74FEE113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1609" y="3172173"/>
            <a:ext cx="411958" cy="514948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61710D0A-A570-45EB-8018-68E795B66A1D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b="10658"/>
          <a:stretch/>
        </p:blipFill>
        <p:spPr>
          <a:xfrm>
            <a:off x="773205" y="4301496"/>
            <a:ext cx="457596" cy="511032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A4E63CBD-72D0-414E-8334-C56B0B4EC312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12033" b="17673"/>
          <a:stretch/>
        </p:blipFill>
        <p:spPr>
          <a:xfrm>
            <a:off x="5846030" y="2453313"/>
            <a:ext cx="5584586" cy="4207398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03DBD702-B925-4E84-B4FD-0A870D35A1CD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418"/>
          <a:stretch/>
        </p:blipFill>
        <p:spPr>
          <a:xfrm>
            <a:off x="7385252" y="834147"/>
            <a:ext cx="4863020" cy="6023853"/>
          </a:xfrm>
          <a:prstGeom prst="rect">
            <a:avLst/>
          </a:prstGeom>
          <a:effectLst>
            <a:outerShdw blurRad="355600" dist="50800" dir="5400000" algn="ctr" rotWithShape="0">
              <a:srgbClr val="000000">
                <a:alpha val="63000"/>
              </a:srgbClr>
            </a:outerShdw>
          </a:effectLst>
        </p:spPr>
      </p:pic>
      <p:sp>
        <p:nvSpPr>
          <p:cNvPr id="6" name="Текст  1"/>
          <p:cNvSpPr>
            <a:spLocks noGrp="1"/>
          </p:cNvSpPr>
          <p:nvPr>
            <p:ph type="body" sz="quarter" idx="13"/>
          </p:nvPr>
        </p:nvSpPr>
        <p:spPr>
          <a:xfrm>
            <a:off x="773205" y="1924817"/>
            <a:ext cx="5776757" cy="804863"/>
          </a:xfrm>
          <a:noFill/>
        </p:spPr>
        <p:txBody>
          <a:bodyPr/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ru-RU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Мобильное приложение на телефоне ребенка или умные GPS часы делают родителей спокойными.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2601967-A481-4025-92F8-94150CDA56BC}"/>
              </a:ext>
            </a:extLst>
          </p:cNvPr>
          <p:cNvSpPr/>
          <p:nvPr/>
        </p:nvSpPr>
        <p:spPr>
          <a:xfrm>
            <a:off x="1233568" y="3211377"/>
            <a:ext cx="45895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Raleway Medium"/>
                <a:ea typeface="+mn-ea"/>
                <a:cs typeface="+mn-cs"/>
              </a:rPr>
              <a:t>Приложение «Где мои дети» </a:t>
            </a: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Raleway Medium"/>
                <a:ea typeface="+mn-ea"/>
                <a:cs typeface="+mn-cs"/>
              </a:rPr>
              <a:t>доступно для установки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Raleway Medium"/>
                <a:ea typeface="+mn-ea"/>
                <a:cs typeface="+mn-cs"/>
              </a:rPr>
              <a:t> на устройства Android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Raleway Medium"/>
                <a:ea typeface="+mn-ea"/>
                <a:cs typeface="+mn-cs"/>
              </a:rPr>
              <a:t> 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Raleway Medium"/>
                <a:ea typeface="+mn-ea"/>
                <a:cs typeface="+mn-cs"/>
              </a:rPr>
              <a:t>и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Raleway Medium"/>
                <a:ea typeface="+mn-ea"/>
                <a:cs typeface="+mn-cs"/>
              </a:rPr>
              <a:t> iOS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Raleway Medium"/>
                <a:ea typeface="+mn-ea"/>
                <a:cs typeface="+mn-cs"/>
              </a:rPr>
              <a:t> .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19DBDAB-9502-4A06-8B2D-9F662FB7248C}"/>
              </a:ext>
            </a:extLst>
          </p:cNvPr>
          <p:cNvSpPr/>
          <p:nvPr/>
        </p:nvSpPr>
        <p:spPr>
          <a:xfrm>
            <a:off x="1259232" y="4282403"/>
            <a:ext cx="458679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Raleway Medium"/>
                <a:ea typeface="+mn-ea"/>
                <a:cs typeface="+mn-cs"/>
              </a:rPr>
              <a:t>Если у ребёнка ещё нет телефона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Raleway Medium"/>
                <a:ea typeface="+mn-ea"/>
                <a:cs typeface="+mn-cs"/>
              </a:rPr>
              <a:t>, </a:t>
            </a:r>
            <a:b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Raleway Medium"/>
                <a:ea typeface="+mn-ea"/>
                <a:cs typeface="+mn-cs"/>
              </a:rPr>
            </a:b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Raleway Medium"/>
                <a:ea typeface="+mn-ea"/>
                <a:cs typeface="+mn-cs"/>
              </a:rPr>
              <a:t>но важно оставаться с ним всегда </a:t>
            </a:r>
            <a:b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Raleway Medium"/>
                <a:ea typeface="+mn-ea"/>
                <a:cs typeface="+mn-cs"/>
              </a:rPr>
            </a:b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Raleway Medium"/>
                <a:ea typeface="+mn-ea"/>
                <a:cs typeface="+mn-cs"/>
              </a:rPr>
              <a:t>на связи, приложение «Где мои дети» можно установить на детские GPS-часы.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898298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471" y="1"/>
            <a:ext cx="12194471" cy="685661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694491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1"/>
            <a:ext cx="12194471" cy="685661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823698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278042"/>
            <a:ext cx="10515600" cy="491218"/>
          </a:xfrm>
        </p:spPr>
        <p:txBody>
          <a:bodyPr>
            <a:normAutofit/>
          </a:bodyPr>
          <a:lstStyle/>
          <a:p>
            <a:r>
              <a:rPr lang="ru-RU" sz="2200" dirty="0">
                <a:solidFill>
                  <a:schemeClr val="accent2"/>
                </a:solidFill>
              </a:rPr>
              <a:t>ЗНАКОМТЕСЬ</a:t>
            </a:r>
          </a:p>
        </p:txBody>
      </p:sp>
      <p:pic>
        <p:nvPicPr>
          <p:cNvPr id="7" name="Объект 6"/>
          <p:cNvPicPr>
            <a:picLocks noGrp="1" noChangeAspect="1"/>
          </p:cNvPicPr>
          <p:nvPr>
            <p:ph idx="1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30" r="-1"/>
          <a:stretch/>
        </p:blipFill>
        <p:spPr>
          <a:xfrm>
            <a:off x="4644571" y="0"/>
            <a:ext cx="7547429" cy="6858000"/>
          </a:xfrm>
        </p:spPr>
      </p:pic>
      <p:pic>
        <p:nvPicPr>
          <p:cNvPr id="5" name="Рисунок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5850" y="772005"/>
            <a:ext cx="2065434" cy="6085996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221342" y="842857"/>
            <a:ext cx="4263571" cy="58303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Euclid Flex"/>
                <a:ea typeface="Calibri" panose="020F0502020204030204" pitchFamily="34" charset="0"/>
                <a:cs typeface="Times New Roman" panose="02020603050405020304" pitchFamily="18" charset="0"/>
              </a:rPr>
              <a:t>Это Елена. </a:t>
            </a:r>
            <a:b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Euclid Flex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Euclid Flex"/>
                <a:ea typeface="Calibri" panose="020F0502020204030204" pitchFamily="34" charset="0"/>
                <a:cs typeface="Times New Roman" panose="02020603050405020304" pitchFamily="18" charset="0"/>
              </a:rPr>
              <a:t>Елена работает продавцом 6 месяцев.</a:t>
            </a: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Euclid Flex"/>
                <a:ea typeface="Calibri" panose="020F0502020204030204" pitchFamily="34" charset="0"/>
                <a:cs typeface="Times New Roman" panose="02020603050405020304" pitchFamily="18" charset="0"/>
              </a:rPr>
              <a:t>Елена регулярно выполняет планы продаж, и за время работы уже научилась продавать межкомнатные двери. Но сегодня Елене предстоит старт продаж нового продукта «Входные Двери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rPr>
              <a:t> SAFE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Euclid Flex"/>
                <a:ea typeface="Calibri" panose="020F0502020204030204" pitchFamily="34" charset="0"/>
                <a:cs typeface="Times New Roman" panose="02020603050405020304" pitchFamily="18" charset="0"/>
              </a:rPr>
              <a:t>». </a:t>
            </a: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Euclid Flex"/>
                <a:ea typeface="Calibri" panose="020F0502020204030204" pitchFamily="34" charset="0"/>
                <a:cs typeface="Times New Roman" panose="02020603050405020304" pitchFamily="18" charset="0"/>
              </a:rPr>
              <a:t>Для этого она точно должна понимать, какие потребности клиента есть при приобретении этого товара, и на какие свойства и выгоды ей стоит обращать внимание исходя из той или иной ведущей потребности клиента. И именно сегодня Елена будет тренироваться это делать, для того чтобы в дальнейшем при предложении клиенту, добиваться результата в продаже и подбирать клиенту тот вариант, который максимально отвечает его потребностям.</a:t>
            </a:r>
          </a:p>
        </p:txBody>
      </p:sp>
    </p:spTree>
    <p:extLst>
      <p:ext uri="{BB962C8B-B14F-4D97-AF65-F5344CB8AC3E}">
        <p14:creationId xmlns:p14="http://schemas.microsoft.com/office/powerpoint/2010/main" val="1561011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278042"/>
            <a:ext cx="10515600" cy="491218"/>
          </a:xfrm>
        </p:spPr>
        <p:txBody>
          <a:bodyPr>
            <a:normAutofit/>
          </a:bodyPr>
          <a:lstStyle/>
          <a:p>
            <a:r>
              <a:rPr lang="ru-RU" sz="2200" dirty="0">
                <a:solidFill>
                  <a:schemeClr val="accent2"/>
                </a:solidFill>
              </a:rPr>
              <a:t>ЗНАКОМТЕСЬ</a:t>
            </a:r>
          </a:p>
        </p:txBody>
      </p:sp>
      <p:pic>
        <p:nvPicPr>
          <p:cNvPr id="7" name="Объект 6"/>
          <p:cNvPicPr>
            <a:picLocks noGrp="1" noChangeAspect="1"/>
          </p:cNvPicPr>
          <p:nvPr>
            <p:ph idx="1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7" r="-1"/>
          <a:stretch/>
        </p:blipFill>
        <p:spPr>
          <a:xfrm>
            <a:off x="1915427" y="1"/>
            <a:ext cx="10276573" cy="6858000"/>
          </a:xfrm>
        </p:spPr>
      </p:pic>
      <p:sp>
        <p:nvSpPr>
          <p:cNvPr id="3" name="Rectangle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B2A28">
              <a:alpha val="67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uclid Flex"/>
              <a:ea typeface="+mn-ea"/>
              <a:cs typeface="+mn-cs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8027719" cy="6858001"/>
          </a:xfrm>
          <a:prstGeom prst="rect">
            <a:avLst/>
          </a:prstGeom>
          <a:gradFill flip="none" rotWithShape="1">
            <a:gsLst>
              <a:gs pos="11000">
                <a:schemeClr val="tx1">
                  <a:lumMod val="95000"/>
                  <a:lumOff val="5000"/>
                </a:schemeClr>
              </a:gs>
              <a:gs pos="100000">
                <a:schemeClr val="accent1">
                  <a:shade val="100000"/>
                  <a:satMod val="115000"/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uclid Flex"/>
              <a:ea typeface="+mn-ea"/>
              <a:cs typeface="+mn-cs"/>
            </a:endParaRPr>
          </a:p>
        </p:txBody>
      </p:sp>
      <p:pic>
        <p:nvPicPr>
          <p:cNvPr id="11" name="Picture 10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020"/>
          <a:stretch/>
        </p:blipFill>
        <p:spPr>
          <a:xfrm>
            <a:off x="6900987" y="653447"/>
            <a:ext cx="3328192" cy="6234241"/>
          </a:xfrm>
          <a:prstGeom prst="rect">
            <a:avLst/>
          </a:prstGeom>
        </p:spPr>
      </p:pic>
      <p:sp>
        <p:nvSpPr>
          <p:cNvPr id="16" name="Rounded Rectangle 15"/>
          <p:cNvSpPr/>
          <p:nvPr/>
        </p:nvSpPr>
        <p:spPr>
          <a:xfrm rot="5400000">
            <a:off x="1689863" y="1464978"/>
            <a:ext cx="45719" cy="1080000"/>
          </a:xfrm>
          <a:prstGeom prst="roundRect">
            <a:avLst>
              <a:gd name="adj" fmla="val 501"/>
            </a:avLst>
          </a:prstGeom>
          <a:solidFill>
            <a:srgbClr val="F7B2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uclid Flex"/>
              <a:ea typeface="+mn-ea"/>
              <a:cs typeface="+mn-cs"/>
            </a:endParaRPr>
          </a:p>
        </p:txBody>
      </p:sp>
      <p:sp>
        <p:nvSpPr>
          <p:cNvPr id="17" name="Прямоугольник 8"/>
          <p:cNvSpPr/>
          <p:nvPr/>
        </p:nvSpPr>
        <p:spPr>
          <a:xfrm>
            <a:off x="1074809" y="2423544"/>
            <a:ext cx="5352454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uclid Flex"/>
                <a:ea typeface="Calibri" panose="020F0502020204030204" pitchFamily="34" charset="0"/>
                <a:cs typeface="Times New Roman" panose="02020603050405020304" pitchFamily="18" charset="0"/>
              </a:rPr>
              <a:t>Елена работает продавцом 6 месяцев.</a:t>
            </a: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lang="ru-RU" sz="2000" dirty="0">
                <a:solidFill>
                  <a:prstClr val="white"/>
                </a:solidFill>
                <a:latin typeface="Euclid Flex"/>
                <a:ea typeface="Calibri" panose="020F0502020204030204" pitchFamily="34" charset="0"/>
                <a:cs typeface="Times New Roman" panose="02020603050405020304" pitchFamily="18" charset="0"/>
              </a:rPr>
              <a:t>Она</a:t>
            </a: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uclid Flex"/>
                <a:ea typeface="Calibri" panose="020F0502020204030204" pitchFamily="34" charset="0"/>
                <a:cs typeface="Times New Roman" panose="02020603050405020304" pitchFamily="18" charset="0"/>
              </a:rPr>
              <a:t> регулярно выполняет планы продаж, </a:t>
            </a:r>
            <a:b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uclid Flex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uclid Flex"/>
                <a:ea typeface="Calibri" panose="020F0502020204030204" pitchFamily="34" charset="0"/>
                <a:cs typeface="Times New Roman" panose="02020603050405020304" pitchFamily="18" charset="0"/>
              </a:rPr>
              <a:t>и за время работы уже научилась продавать межкомнатные двери. Но сегодня Елене предстоит старт продаж нового продукта «</a:t>
            </a:r>
            <a:r>
              <a:rPr kumimoji="0" lang="ru-RU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uclid Flex"/>
                <a:ea typeface="Calibri" panose="020F0502020204030204" pitchFamily="34" charset="0"/>
                <a:cs typeface="Times New Roman" panose="02020603050405020304" pitchFamily="18" charset="0"/>
              </a:rPr>
              <a:t>Входные Двери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rPr>
              <a:t> SAFE</a:t>
            </a: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uclid Flex"/>
                <a:ea typeface="Calibri" panose="020F0502020204030204" pitchFamily="34" charset="0"/>
                <a:cs typeface="Times New Roman" panose="02020603050405020304" pitchFamily="18" charset="0"/>
              </a:rPr>
              <a:t>». 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066078" y="1140926"/>
            <a:ext cx="60265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uclid Flex"/>
                <a:ea typeface="+mn-ea"/>
                <a:cs typeface="Times New Roman" panose="02020603050405020304" pitchFamily="18" charset="0"/>
              </a:rPr>
              <a:t>Знакомьтесь, это</a:t>
            </a:r>
            <a:r>
              <a:rPr kumimoji="0" lang="ru-RU" sz="3600" b="1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uclid Flex"/>
                <a:ea typeface="+mn-ea"/>
                <a:cs typeface="Times New Roman" panose="02020603050405020304" pitchFamily="18" charset="0"/>
              </a:rPr>
              <a:t> Елена</a:t>
            </a:r>
            <a:endParaRPr kumimoji="0" lang="ru-RU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Euclid Flex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482523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278042"/>
            <a:ext cx="10515600" cy="491218"/>
          </a:xfrm>
        </p:spPr>
        <p:txBody>
          <a:bodyPr>
            <a:normAutofit/>
          </a:bodyPr>
          <a:lstStyle/>
          <a:p>
            <a:r>
              <a:rPr lang="ru-RU" sz="2200" dirty="0">
                <a:solidFill>
                  <a:schemeClr val="accent2"/>
                </a:solidFill>
              </a:rPr>
              <a:t>ЗНАКОМТЕСЬ</a:t>
            </a:r>
          </a:p>
        </p:txBody>
      </p:sp>
      <p:pic>
        <p:nvPicPr>
          <p:cNvPr id="7" name="Объект 6"/>
          <p:cNvPicPr>
            <a:picLocks noGrp="1" noChangeAspect="1"/>
          </p:cNvPicPr>
          <p:nvPr>
            <p:ph idx="1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7" r="-1"/>
          <a:stretch/>
        </p:blipFill>
        <p:spPr>
          <a:xfrm>
            <a:off x="1915427" y="1"/>
            <a:ext cx="10276573" cy="6858000"/>
          </a:xfrm>
        </p:spPr>
      </p:pic>
      <p:sp>
        <p:nvSpPr>
          <p:cNvPr id="3" name="Rectangle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B2A28">
              <a:alpha val="67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uclid Flex"/>
              <a:ea typeface="+mn-ea"/>
              <a:cs typeface="+mn-cs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0" y="0"/>
            <a:ext cx="8027719" cy="6858001"/>
          </a:xfrm>
          <a:prstGeom prst="rect">
            <a:avLst/>
          </a:prstGeom>
          <a:gradFill flip="none" rotWithShape="1">
            <a:gsLst>
              <a:gs pos="11000">
                <a:schemeClr val="tx1">
                  <a:lumMod val="95000"/>
                  <a:lumOff val="5000"/>
                </a:schemeClr>
              </a:gs>
              <a:gs pos="100000">
                <a:schemeClr val="accent1">
                  <a:shade val="100000"/>
                  <a:satMod val="115000"/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uclid Flex"/>
              <a:ea typeface="+mn-ea"/>
              <a:cs typeface="+mn-cs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1534251" y="4514911"/>
            <a:ext cx="5222809" cy="13111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uclid Flex"/>
                <a:ea typeface="Calibri" panose="020F0502020204030204" pitchFamily="34" charset="0"/>
                <a:cs typeface="Times New Roman" panose="02020603050405020304" pitchFamily="18" charset="0"/>
              </a:rPr>
              <a:t>На потребности клиента при приобретении товара и на свойства и выгоды в зависимости от той или иной ведущей потребности клиента.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534251" y="4104663"/>
            <a:ext cx="42731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uclid Flex"/>
                <a:ea typeface="Calibri" panose="020F0502020204030204" pitchFamily="34" charset="0"/>
                <a:cs typeface="Times New Roman" panose="02020603050405020304" pitchFamily="18" charset="0"/>
              </a:rPr>
              <a:t>На что обращать внимание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242660" y="994641"/>
            <a:ext cx="5407522" cy="2626771"/>
          </a:xfrm>
          <a:prstGeom prst="rect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uclid Flex"/>
              <a:ea typeface="+mn-ea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563280" y="1924684"/>
            <a:ext cx="4837520" cy="1684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uclid Flex"/>
                <a:ea typeface="Calibri" panose="020F0502020204030204" pitchFamily="34" charset="0"/>
                <a:cs typeface="Times New Roman" panose="02020603050405020304" pitchFamily="18" charset="0"/>
              </a:rPr>
              <a:t>Потренироваться выявлять потребности клиента, чтобы добиваться результата</a:t>
            </a:r>
            <a:r>
              <a:rPr lang="ru-RU" sz="1900" dirty="0">
                <a:solidFill>
                  <a:prstClr val="white"/>
                </a:solidFill>
                <a:latin typeface="Euclid Flex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br>
              <a:rPr lang="en-US" sz="1900" dirty="0">
                <a:solidFill>
                  <a:prstClr val="white"/>
                </a:solidFill>
                <a:latin typeface="Euclid Flex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kumimoji="0" lang="ru-RU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uclid Flex"/>
                <a:ea typeface="Calibri" panose="020F0502020204030204" pitchFamily="34" charset="0"/>
                <a:cs typeface="Times New Roman" panose="02020603050405020304" pitchFamily="18" charset="0"/>
              </a:rPr>
              <a:t>в продаже и подбирать клиенту тот вариант, который отвечает его потребностям.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Euclid Flex"/>
              <a:ea typeface="+mn-ea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546615" y="1265803"/>
            <a:ext cx="42731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uclid Flex"/>
                <a:ea typeface="Calibri" panose="020F0502020204030204" pitchFamily="34" charset="0"/>
                <a:cs typeface="Times New Roman" panose="02020603050405020304" pitchFamily="18" charset="0"/>
              </a:rPr>
              <a:t>Задача на день  </a:t>
            </a:r>
            <a:endParaRPr kumimoji="0" lang="ru-RU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Euclid Flex"/>
              <a:ea typeface="+mn-ea"/>
              <a:cs typeface="+mn-cs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719" y="4040934"/>
            <a:ext cx="545619" cy="54561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44430"/>
          <a:stretch/>
        </p:blipFill>
        <p:spPr>
          <a:xfrm>
            <a:off x="7074992" y="769260"/>
            <a:ext cx="2785541" cy="6366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9207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"/>
          <p:cNvSpPr>
            <a:spLocks noGrp="1"/>
          </p:cNvSpPr>
          <p:nvPr>
            <p:ph type="title"/>
          </p:nvPr>
        </p:nvSpPr>
        <p:spPr>
          <a:xfrm>
            <a:off x="2906973" y="2626757"/>
            <a:ext cx="9075762" cy="1693195"/>
          </a:xfrm>
        </p:spPr>
        <p:txBody>
          <a:bodyPr/>
          <a:lstStyle/>
          <a:p>
            <a:r>
              <a:rPr lang="ru-RU" sz="2800" b="1" dirty="0">
                <a:solidFill>
                  <a:srgbClr val="4D2036"/>
                </a:solidFill>
              </a:rPr>
              <a:t>Вы узнали о химических волокнах. </a:t>
            </a:r>
            <a:br>
              <a:rPr lang="ru-RU" sz="2800" b="1" dirty="0">
                <a:solidFill>
                  <a:srgbClr val="4D2036"/>
                </a:solidFill>
              </a:rPr>
            </a:br>
            <a:br>
              <a:rPr lang="ru-RU" sz="2800" b="1" dirty="0">
                <a:solidFill>
                  <a:srgbClr val="4D2036"/>
                </a:solidFill>
              </a:rPr>
            </a:br>
            <a:r>
              <a:rPr lang="ru-RU" sz="2800" b="1" dirty="0">
                <a:solidFill>
                  <a:srgbClr val="4D2036"/>
                </a:solidFill>
              </a:rPr>
              <a:t>Они бывают искусственного и синтетического происхождения. </a:t>
            </a:r>
            <a:br>
              <a:rPr lang="ru-RU" sz="2800" b="1" dirty="0">
                <a:solidFill>
                  <a:srgbClr val="4D2036"/>
                </a:solidFill>
              </a:rPr>
            </a:br>
            <a:br>
              <a:rPr lang="ru-RU" sz="2800" b="1" dirty="0">
                <a:solidFill>
                  <a:srgbClr val="4D2036"/>
                </a:solidFill>
              </a:rPr>
            </a:br>
            <a:r>
              <a:rPr lang="ru-RU" sz="2800" b="1" dirty="0">
                <a:solidFill>
                  <a:srgbClr val="4D2036"/>
                </a:solidFill>
              </a:rPr>
              <a:t>Дальше знакомимся с синтетическими волокнами.</a:t>
            </a:r>
            <a:endParaRPr lang="en-US" sz="2800" b="1" dirty="0">
              <a:solidFill>
                <a:srgbClr val="4D2036"/>
              </a:solidFill>
            </a:endParaRPr>
          </a:p>
        </p:txBody>
      </p:sp>
      <p:pic>
        <p:nvPicPr>
          <p:cNvPr id="8" name="Рисунок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321" y="300251"/>
            <a:ext cx="2268769" cy="634620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120586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A7EF5B2-FEEC-4617-BDF3-BC0A9E2A6BA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1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93D2455-371C-4AA0-9973-3DB5ED5C588F}"/>
              </a:ext>
            </a:extLst>
          </p:cNvPr>
          <p:cNvSpPr/>
          <p:nvPr/>
        </p:nvSpPr>
        <p:spPr>
          <a:xfrm>
            <a:off x="0" y="0"/>
            <a:ext cx="11518900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96000"/>
                </a:schemeClr>
              </a:gs>
              <a:gs pos="40000">
                <a:schemeClr val="tx1">
                  <a:alpha val="74000"/>
                </a:schemeClr>
              </a:gs>
              <a:gs pos="100000">
                <a:srgbClr val="000000">
                  <a:alpha val="0"/>
                </a:srgbClr>
              </a:gs>
              <a:gs pos="70000">
                <a:schemeClr val="tx1">
                  <a:alpha val="36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4EA964E-4CD7-4347-A465-DD336498769C}"/>
              </a:ext>
            </a:extLst>
          </p:cNvPr>
          <p:cNvSpPr txBox="1"/>
          <p:nvPr/>
        </p:nvSpPr>
        <p:spPr>
          <a:xfrm>
            <a:off x="1101664" y="1300793"/>
            <a:ext cx="68993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ru-RU" sz="4000" b="1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Установление невербального контакта</a:t>
            </a:r>
            <a:endParaRPr lang="en-US" sz="4000" b="1" dirty="0">
              <a:solidFill>
                <a:schemeClr val="bg1"/>
              </a:solidFill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DE7DB4-A521-4C0E-85CB-8FA14A305718}"/>
              </a:ext>
            </a:extLst>
          </p:cNvPr>
          <p:cNvSpPr txBox="1"/>
          <p:nvPr/>
        </p:nvSpPr>
        <p:spPr>
          <a:xfrm>
            <a:off x="1101664" y="2789906"/>
            <a:ext cx="5108151" cy="1225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ru-RU" sz="17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В этом курсе вы узнаете как с помощью позы </a:t>
            </a:r>
            <a:br>
              <a:rPr lang="ru-RU" sz="17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ru-RU" sz="17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и взгляда устанавливать контакт с клиентом. Вы получите знания и инструменты, которые сможете сразу же применить в работе.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20006DE-8C30-46FA-80E6-C099F50AF606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215"/>
          <a:stretch/>
        </p:blipFill>
        <p:spPr>
          <a:xfrm>
            <a:off x="7454536" y="634999"/>
            <a:ext cx="3492743" cy="6223000"/>
          </a:xfrm>
          <a:prstGeom prst="rect">
            <a:avLst/>
          </a:prstGeom>
        </p:spPr>
      </p:pic>
      <p:sp>
        <p:nvSpPr>
          <p:cNvPr id="12" name="Прямоугольник  2">
            <a:extLst>
              <a:ext uri="{FF2B5EF4-FFF2-40B4-BE49-F238E27FC236}">
                <a16:creationId xmlns:a16="http://schemas.microsoft.com/office/drawing/2014/main" id="{7D8FDB52-5567-43F3-80FA-F89A7109C88D}"/>
              </a:ext>
            </a:extLst>
          </p:cNvPr>
          <p:cNvSpPr/>
          <p:nvPr/>
        </p:nvSpPr>
        <p:spPr>
          <a:xfrm flipV="1">
            <a:off x="1200150" y="2553478"/>
            <a:ext cx="720000" cy="46800"/>
          </a:xfrm>
          <a:prstGeom prst="rect">
            <a:avLst/>
          </a:prstGeom>
          <a:solidFill>
            <a:srgbClr val="59AD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000">
              <a:solidFill>
                <a:srgbClr val="ED7D31"/>
              </a:solidFill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BFE3C503-B056-40A8-A3E5-6A60DB58056A}"/>
              </a:ext>
            </a:extLst>
          </p:cNvPr>
          <p:cNvSpPr/>
          <p:nvPr/>
        </p:nvSpPr>
        <p:spPr>
          <a:xfrm>
            <a:off x="1185650" y="4595812"/>
            <a:ext cx="1943100" cy="542925"/>
          </a:xfrm>
          <a:prstGeom prst="roundRect">
            <a:avLst>
              <a:gd name="adj" fmla="val 9649"/>
            </a:avLst>
          </a:prstGeom>
          <a:solidFill>
            <a:srgbClr val="59ADE1"/>
          </a:solidFill>
          <a:ln>
            <a:noFill/>
          </a:ln>
          <a:effectLst>
            <a:outerShdw blurRad="317500" sx="102000" sy="102000" algn="ctr" rotWithShape="0">
              <a:srgbClr val="59ADE1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CCBD5E8-6289-4F68-B91A-D42EC5B607AB}"/>
              </a:ext>
            </a:extLst>
          </p:cNvPr>
          <p:cNvSpPr txBox="1"/>
          <p:nvPr/>
        </p:nvSpPr>
        <p:spPr>
          <a:xfrm>
            <a:off x="1185650" y="4679867"/>
            <a:ext cx="19431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Начать курс</a:t>
            </a:r>
          </a:p>
        </p:txBody>
      </p:sp>
      <p:sp>
        <p:nvSpPr>
          <p:cNvPr id="5" name="Rectangle 4">
            <a:hlinkClick r:id="rId7" action="ppaction://hlinksldjump"/>
            <a:extLst>
              <a:ext uri="{FF2B5EF4-FFF2-40B4-BE49-F238E27FC236}">
                <a16:creationId xmlns:a16="http://schemas.microsoft.com/office/drawing/2014/main" id="{3FB70010-104D-4706-9AA6-92232D33DE87}"/>
              </a:ext>
            </a:extLst>
          </p:cNvPr>
          <p:cNvSpPr/>
          <p:nvPr/>
        </p:nvSpPr>
        <p:spPr>
          <a:xfrm>
            <a:off x="1101664" y="4438650"/>
            <a:ext cx="2111072" cy="800100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651255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7714797" y="2417252"/>
            <a:ext cx="2967793" cy="539598"/>
          </a:xfrm>
        </p:spPr>
        <p:txBody>
          <a:bodyPr>
            <a:normAutofit/>
          </a:bodyPr>
          <a:lstStyle/>
          <a:p>
            <a:r>
              <a:rPr lang="ru-RU" sz="1873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В этом курсе вы узнаете:</a:t>
            </a: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938" y="2928"/>
            <a:ext cx="7915357" cy="68536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Скругленный прямоугольник 15"/>
          <p:cNvSpPr/>
          <p:nvPr/>
        </p:nvSpPr>
        <p:spPr>
          <a:xfrm>
            <a:off x="6905398" y="-145099"/>
            <a:ext cx="6070488" cy="7149686"/>
          </a:xfrm>
          <a:prstGeom prst="roundRect">
            <a:avLst/>
          </a:prstGeom>
          <a:solidFill>
            <a:srgbClr val="006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7798"/>
            <a:endParaRPr lang="ru-RU" sz="2248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7377547" y="731005"/>
            <a:ext cx="4814454" cy="1483897"/>
          </a:xfrm>
        </p:spPr>
        <p:txBody>
          <a:bodyPr>
            <a:normAutofit fontScale="90000"/>
          </a:bodyPr>
          <a:lstStyle/>
          <a:p>
            <a:pPr algn="l"/>
            <a:r>
              <a:rPr lang="ru-RU" sz="3372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ПОДОРОЖНИК</a:t>
            </a:r>
            <a:br>
              <a:rPr lang="ru-RU" sz="3372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sz="206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Плановая хирургическая помощь</a:t>
            </a:r>
            <a:br>
              <a:rPr lang="ru-RU" sz="206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sz="206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и консервативное лечение в стационаре</a:t>
            </a:r>
            <a:endParaRPr lang="ru-RU" sz="206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377547" y="2889401"/>
            <a:ext cx="4519142" cy="2976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21194" indent="-321194" defTabSz="1087798">
              <a:buFont typeface="Arial" panose="020B0604020202020204" pitchFamily="34" charset="0"/>
              <a:buChar char="•"/>
            </a:pPr>
            <a:r>
              <a:rPr lang="ru-RU" sz="1499" dirty="0">
                <a:solidFill>
                  <a:prstClr val="whit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Рекламный имидж продукта</a:t>
            </a:r>
            <a:br>
              <a:rPr lang="ru-RU" sz="1499" dirty="0">
                <a:solidFill>
                  <a:prstClr val="whit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endParaRPr lang="ru-RU" sz="1499" dirty="0">
              <a:solidFill>
                <a:prstClr val="white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321194" indent="-321194" defTabSz="1087798">
              <a:buFont typeface="Arial" panose="020B0604020202020204" pitchFamily="34" charset="0"/>
              <a:buChar char="•"/>
            </a:pPr>
            <a:r>
              <a:rPr lang="ru-RU" sz="1499" dirty="0">
                <a:solidFill>
                  <a:prstClr val="whit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Что включает в себя программа ДМС</a:t>
            </a:r>
            <a:br>
              <a:rPr lang="ru-RU" sz="1499" dirty="0">
                <a:solidFill>
                  <a:prstClr val="whit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ru-RU" sz="1499" dirty="0">
                <a:solidFill>
                  <a:prstClr val="whit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для физических лиц</a:t>
            </a:r>
            <a:br>
              <a:rPr lang="ru-RU" sz="1499" dirty="0">
                <a:solidFill>
                  <a:prstClr val="whit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endParaRPr lang="ru-RU" sz="1499" dirty="0">
              <a:solidFill>
                <a:prstClr val="white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321194" indent="-321194" defTabSz="1087798">
              <a:buFont typeface="Arial" panose="020B0604020202020204" pitchFamily="34" charset="0"/>
              <a:buChar char="•"/>
            </a:pPr>
            <a:r>
              <a:rPr lang="ru-RU" sz="1499" dirty="0">
                <a:solidFill>
                  <a:prstClr val="whit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Какие медицинские центры оказывают услуги</a:t>
            </a:r>
            <a:br>
              <a:rPr lang="ru-RU" sz="1499" dirty="0">
                <a:solidFill>
                  <a:prstClr val="whit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ru-RU" sz="1499" dirty="0">
                <a:solidFill>
                  <a:prstClr val="whit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в рамках программы</a:t>
            </a:r>
            <a:br>
              <a:rPr lang="ru-RU" sz="1499" dirty="0">
                <a:solidFill>
                  <a:prstClr val="whit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endParaRPr lang="ru-RU" sz="1499" dirty="0">
              <a:solidFill>
                <a:prstClr val="white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321194" indent="-321194" defTabSz="1087798">
              <a:buFont typeface="Arial" panose="020B0604020202020204" pitchFamily="34" charset="0"/>
              <a:buChar char="•"/>
            </a:pPr>
            <a:r>
              <a:rPr lang="ru-RU" sz="1499" dirty="0">
                <a:solidFill>
                  <a:prstClr val="whit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Условия оформления</a:t>
            </a:r>
            <a:br>
              <a:rPr lang="ru-RU" sz="1499" dirty="0">
                <a:solidFill>
                  <a:prstClr val="whit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endParaRPr lang="ru-RU" sz="1499" dirty="0">
              <a:solidFill>
                <a:prstClr val="white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321194" indent="-321194" defTabSz="1087798">
              <a:buFont typeface="Arial" panose="020B0604020202020204" pitchFamily="34" charset="0"/>
              <a:buChar char="•"/>
            </a:pPr>
            <a:r>
              <a:rPr lang="ru-RU" sz="1499" dirty="0">
                <a:solidFill>
                  <a:prstClr val="whit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Технологию продаж</a:t>
            </a:r>
          </a:p>
          <a:p>
            <a:pPr defTabSz="1087798"/>
            <a:endParaRPr lang="ru-RU" sz="2248" dirty="0">
              <a:solidFill>
                <a:prstClr val="black"/>
              </a:solidFill>
              <a:latin typeface="Calibri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75771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1" y="2928"/>
            <a:ext cx="12192000" cy="68521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7798"/>
            <a:endParaRPr lang="ru-RU" sz="2248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" name="Заголовок 1"/>
          <p:cNvSpPr>
            <a:spLocks noGrp="1"/>
          </p:cNvSpPr>
          <p:nvPr>
            <p:ph type="title"/>
          </p:nvPr>
        </p:nvSpPr>
        <p:spPr>
          <a:xfrm>
            <a:off x="383650" y="225978"/>
            <a:ext cx="7780039" cy="713767"/>
          </a:xfrm>
        </p:spPr>
        <p:txBody>
          <a:bodyPr>
            <a:noAutofit/>
          </a:bodyPr>
          <a:lstStyle/>
          <a:p>
            <a:pPr algn="l"/>
            <a:r>
              <a:rPr lang="ru-RU" sz="3372" b="1" dirty="0">
                <a:latin typeface="Segoe UI" panose="020B0502040204020203" pitchFamily="34" charset="0"/>
                <a:cs typeface="Segoe UI" panose="020B0502040204020203" pitchFamily="34" charset="0"/>
              </a:rPr>
              <a:t>Условия оформления и продажи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46104" y="3198361"/>
            <a:ext cx="4862524" cy="27181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60597" lvl="1" indent="-160597" defTabSz="1087798">
              <a:spcAft>
                <a:spcPts val="187"/>
              </a:spcAft>
              <a:buClr>
                <a:prstClr val="black"/>
              </a:buClr>
              <a:buFont typeface="Wingdings" panose="05000000000000000000" pitchFamily="2" charset="2"/>
              <a:buChar char="ü"/>
              <a:defRPr/>
            </a:pPr>
            <a:r>
              <a:rPr lang="ru-RU" sz="1311" b="1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Возраст застрахованных лиц:</a:t>
            </a:r>
            <a:r>
              <a:rPr lang="ru-RU" sz="1311" dirty="0">
                <a:solidFill>
                  <a:srgbClr val="2F67B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ru-RU" sz="1311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18 лет — 84 года (включительно)</a:t>
            </a:r>
          </a:p>
          <a:p>
            <a:pPr marL="160597" lvl="1" indent="-160597" defTabSz="1087798">
              <a:spcAft>
                <a:spcPts val="187"/>
              </a:spcAft>
              <a:buClr>
                <a:prstClr val="black"/>
              </a:buClr>
              <a:buFont typeface="Wingdings" panose="05000000000000000000" pitchFamily="2" charset="2"/>
              <a:buChar char="ü"/>
              <a:defRPr/>
            </a:pPr>
            <a:r>
              <a:rPr lang="ru-RU" sz="1311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Медицинский </a:t>
            </a:r>
            <a:r>
              <a:rPr lang="ru-RU" sz="1311" b="1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дисклеймер</a:t>
            </a:r>
          </a:p>
          <a:p>
            <a:pPr marL="160597" lvl="1" indent="-160597" defTabSz="1087798">
              <a:spcAft>
                <a:spcPts val="187"/>
              </a:spcAft>
              <a:buClr>
                <a:prstClr val="black"/>
              </a:buClr>
              <a:buFont typeface="Wingdings" panose="05000000000000000000" pitchFamily="2" charset="2"/>
              <a:buChar char="ü"/>
              <a:defRPr/>
            </a:pPr>
            <a:r>
              <a:rPr lang="ru-RU" sz="1311" b="1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Срок действия </a:t>
            </a:r>
            <a:r>
              <a:rPr lang="ru-RU" sz="1311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договора страхования — 1 год</a:t>
            </a:r>
          </a:p>
          <a:p>
            <a:pPr marL="160597" lvl="1" indent="-160597" defTabSz="1087798">
              <a:spcAft>
                <a:spcPts val="187"/>
              </a:spcAft>
              <a:buClr>
                <a:prstClr val="black"/>
              </a:buClr>
              <a:buFont typeface="Wingdings" panose="05000000000000000000" pitchFamily="2" charset="2"/>
              <a:buChar char="ü"/>
              <a:defRPr/>
            </a:pPr>
            <a:r>
              <a:rPr lang="ru-RU" sz="1311" b="1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Исключения</a:t>
            </a:r>
            <a:r>
              <a:rPr lang="ru-RU" sz="1311" dirty="0">
                <a:solidFill>
                  <a:srgbClr val="2F67B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ru-RU" sz="1311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– предшествующие заболевания</a:t>
            </a:r>
          </a:p>
          <a:p>
            <a:pPr marL="160597" lvl="1" indent="-160597" defTabSz="1087798">
              <a:spcAft>
                <a:spcPts val="187"/>
              </a:spcAft>
              <a:buClr>
                <a:prstClr val="black"/>
              </a:buClr>
              <a:buFont typeface="Wingdings" panose="05000000000000000000" pitchFamily="2" charset="2"/>
              <a:buChar char="ü"/>
              <a:defRPr/>
            </a:pPr>
            <a:endParaRPr lang="ru-RU" sz="1311" dirty="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lvl="1" defTabSz="1087798">
              <a:spcAft>
                <a:spcPts val="187"/>
              </a:spcAft>
              <a:buClr>
                <a:prstClr val="black"/>
              </a:buClr>
              <a:defRPr/>
            </a:pPr>
            <a:r>
              <a:rPr lang="ru-RU" sz="1311" b="1" u="sng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Франшизы: </a:t>
            </a:r>
          </a:p>
          <a:p>
            <a:pPr marL="160597" lvl="1" indent="-160597" defTabSz="1087798">
              <a:spcAft>
                <a:spcPts val="187"/>
              </a:spcAft>
              <a:buClr>
                <a:prstClr val="black"/>
              </a:buClr>
              <a:buFont typeface="Wingdings" panose="05000000000000000000" pitchFamily="2" charset="2"/>
              <a:buChar char="ü"/>
              <a:defRPr/>
            </a:pPr>
            <a:r>
              <a:rPr lang="ru-RU" sz="1311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по риску Плановая госпитализация</a:t>
            </a:r>
          </a:p>
          <a:p>
            <a:pPr marL="337212" lvl="1" indent="-160597" defTabSz="1087798">
              <a:buClr>
                <a:prstClr val="black"/>
              </a:buClr>
              <a:buFont typeface="Arial" panose="020B0604020202020204" pitchFamily="34" charset="0"/>
              <a:buChar char="•"/>
              <a:defRPr/>
            </a:pPr>
            <a:r>
              <a:rPr lang="ru-RU" sz="1311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в течение первого года страхования — через </a:t>
            </a:r>
            <a:r>
              <a:rPr lang="ru-RU" sz="1311" b="1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90 дней</a:t>
            </a:r>
            <a:r>
              <a:rPr lang="ru-RU" sz="1311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;</a:t>
            </a:r>
          </a:p>
          <a:p>
            <a:pPr marL="337212" lvl="1" indent="-160597" defTabSz="1087798">
              <a:spcAft>
                <a:spcPts val="187"/>
              </a:spcAft>
              <a:buClr>
                <a:prstClr val="black"/>
              </a:buClr>
              <a:buFont typeface="Arial" panose="020B0604020202020204" pitchFamily="34" charset="0"/>
              <a:buChar char="•"/>
              <a:defRPr/>
            </a:pPr>
            <a:r>
              <a:rPr lang="ru-RU" sz="1311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при непрерывной пролонгации —  </a:t>
            </a:r>
            <a:r>
              <a:rPr lang="ru-RU" sz="1311" b="1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с 1 дня</a:t>
            </a:r>
            <a:r>
              <a:rPr lang="ru-RU" sz="1311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;</a:t>
            </a:r>
          </a:p>
          <a:p>
            <a:pPr marL="160597" lvl="1" indent="-160597" defTabSz="1087798">
              <a:spcAft>
                <a:spcPts val="187"/>
              </a:spcAft>
              <a:buClr>
                <a:prstClr val="black"/>
              </a:buClr>
              <a:buFont typeface="Wingdings" panose="05000000000000000000" pitchFamily="2" charset="2"/>
              <a:buChar char="ü"/>
              <a:defRPr/>
            </a:pPr>
            <a:r>
              <a:rPr lang="ru-RU" sz="1311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для риска «Второго медицинское мнение — </a:t>
            </a:r>
            <a:r>
              <a:rPr lang="ru-RU" sz="1311" b="1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с даты вступления договора в силу</a:t>
            </a:r>
            <a:r>
              <a:rPr lang="ru-RU" sz="1311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46105" y="2735580"/>
            <a:ext cx="2821157" cy="294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087798"/>
            <a:r>
              <a:rPr lang="ru-RU" sz="1311" b="1" cap="all" dirty="0" err="1">
                <a:solidFill>
                  <a:srgbClr val="1F497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Андеррайтинг</a:t>
            </a:r>
            <a:endParaRPr lang="ru-RU" sz="1311" b="1" cap="all" dirty="0">
              <a:solidFill>
                <a:srgbClr val="1F497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Блок-схема: узел 6"/>
          <p:cNvSpPr/>
          <p:nvPr/>
        </p:nvSpPr>
        <p:spPr>
          <a:xfrm>
            <a:off x="544247" y="1565624"/>
            <a:ext cx="1034959" cy="1034959"/>
          </a:xfrm>
          <a:prstGeom prst="flowChartConnector">
            <a:avLst/>
          </a:prstGeom>
          <a:noFill/>
          <a:ln>
            <a:solidFill>
              <a:srgbClr val="006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7798"/>
            <a:endParaRPr lang="ru-RU" sz="2248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8" name="Прямая соединительная линия 7"/>
          <p:cNvCxnSpPr/>
          <p:nvPr/>
        </p:nvCxnSpPr>
        <p:spPr>
          <a:xfrm>
            <a:off x="539786" y="3041718"/>
            <a:ext cx="959121" cy="0"/>
          </a:xfrm>
          <a:prstGeom prst="line">
            <a:avLst/>
          </a:prstGeom>
          <a:ln w="28575" cap="rnd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084120" y="3198361"/>
            <a:ext cx="4585940" cy="18087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60597" lvl="1" indent="-160597" defTabSz="1087798">
              <a:spcAft>
                <a:spcPts val="187"/>
              </a:spcAft>
              <a:buClr>
                <a:prstClr val="black"/>
              </a:buClr>
              <a:buFont typeface="Wingdings" panose="05000000000000000000" pitchFamily="2" charset="2"/>
              <a:buChar char="ü"/>
              <a:defRPr/>
            </a:pPr>
            <a:r>
              <a:rPr lang="ru-RU" sz="1311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Продукт коробочный — </a:t>
            </a:r>
            <a:r>
              <a:rPr lang="ru-RU" sz="1311" b="1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простой</a:t>
            </a:r>
            <a:r>
              <a:rPr lang="ru-RU" sz="1311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для формирования предложения и осуществления продажи </a:t>
            </a:r>
          </a:p>
          <a:p>
            <a:pPr marL="160597" lvl="1" indent="-160597" defTabSz="1087798">
              <a:spcAft>
                <a:spcPts val="187"/>
              </a:spcAft>
              <a:buClr>
                <a:prstClr val="black"/>
              </a:buClr>
              <a:buFont typeface="Wingdings" panose="05000000000000000000" pitchFamily="2" charset="2"/>
              <a:buChar char="ü"/>
              <a:defRPr/>
            </a:pPr>
            <a:r>
              <a:rPr lang="ru-RU" sz="1311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Полис содержит </a:t>
            </a:r>
            <a:r>
              <a:rPr lang="ru-RU" sz="1311" b="1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минимум граф для заполнения</a:t>
            </a:r>
            <a:r>
              <a:rPr lang="ru-RU" sz="1311" dirty="0">
                <a:solidFill>
                  <a:srgbClr val="1F497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br>
              <a:rPr lang="ru-RU" sz="1311" dirty="0">
                <a:solidFill>
                  <a:srgbClr val="1F497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sz="1311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и оформляется за 5 минут</a:t>
            </a:r>
          </a:p>
          <a:p>
            <a:pPr marL="160597" lvl="1" indent="-160597" defTabSz="1087798">
              <a:spcAft>
                <a:spcPts val="187"/>
              </a:spcAft>
              <a:buClr>
                <a:prstClr val="black"/>
              </a:buClr>
              <a:buFont typeface="Wingdings" panose="05000000000000000000" pitchFamily="2" charset="2"/>
              <a:buChar char="ü"/>
              <a:defRPr/>
            </a:pPr>
            <a:r>
              <a:rPr lang="ru-RU" sz="1311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Предусмотрена  </a:t>
            </a:r>
            <a:r>
              <a:rPr lang="ru-RU" sz="1311" b="1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активация полиса </a:t>
            </a:r>
            <a:r>
              <a:rPr lang="ru-RU" sz="1311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на сайте в ЛК</a:t>
            </a:r>
            <a:br>
              <a:rPr lang="ru-RU" sz="1311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sz="1311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или по телефону</a:t>
            </a:r>
          </a:p>
          <a:p>
            <a:pPr marL="160597" lvl="1" indent="-160597" defTabSz="1087798">
              <a:spcAft>
                <a:spcPts val="187"/>
              </a:spcAft>
              <a:buClr>
                <a:prstClr val="black"/>
              </a:buClr>
              <a:buFont typeface="Wingdings" panose="05000000000000000000" pitchFamily="2" charset="2"/>
              <a:buChar char="ü"/>
              <a:defRPr/>
            </a:pPr>
            <a:r>
              <a:rPr lang="ru-RU" sz="1311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Действует на территории </a:t>
            </a:r>
            <a:r>
              <a:rPr lang="ru-RU" sz="1311" b="1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Москвы и МО</a:t>
            </a:r>
          </a:p>
          <a:p>
            <a:pPr marL="160597" lvl="1" indent="-160597" defTabSz="1087798">
              <a:spcAft>
                <a:spcPts val="187"/>
              </a:spcAft>
              <a:buClr>
                <a:prstClr val="black"/>
              </a:buClr>
              <a:buFont typeface="Wingdings" panose="05000000000000000000" pitchFamily="2" charset="2"/>
              <a:buChar char="ü"/>
              <a:defRPr/>
            </a:pPr>
            <a:r>
              <a:rPr lang="ru-RU" sz="1311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Действует </a:t>
            </a:r>
            <a:r>
              <a:rPr lang="ru-RU" sz="1311" b="1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только для российских</a:t>
            </a:r>
            <a:r>
              <a:rPr lang="ru-RU" sz="1311" dirty="0">
                <a:solidFill>
                  <a:srgbClr val="1F497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ru-RU" sz="1311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граждан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084120" y="2735579"/>
            <a:ext cx="2821157" cy="3044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087798">
              <a:lnSpc>
                <a:spcPct val="115000"/>
              </a:lnSpc>
            </a:pPr>
            <a:r>
              <a:rPr lang="ru-RU" sz="1311" b="1" cap="all" dirty="0">
                <a:solidFill>
                  <a:srgbClr val="1F497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Важно!</a:t>
            </a:r>
          </a:p>
        </p:txBody>
      </p:sp>
      <p:sp>
        <p:nvSpPr>
          <p:cNvPr id="12" name="Блок-схема: узел 11"/>
          <p:cNvSpPr/>
          <p:nvPr/>
        </p:nvSpPr>
        <p:spPr>
          <a:xfrm>
            <a:off x="7182263" y="1565624"/>
            <a:ext cx="1034959" cy="1034959"/>
          </a:xfrm>
          <a:prstGeom prst="flowChartConnector">
            <a:avLst/>
          </a:prstGeom>
          <a:noFill/>
          <a:ln>
            <a:solidFill>
              <a:srgbClr val="006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7798"/>
            <a:endParaRPr lang="ru-RU" sz="2248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6428" y="1726221"/>
            <a:ext cx="713765" cy="7137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5" name="Прямая соединительная линия 14"/>
          <p:cNvCxnSpPr/>
          <p:nvPr/>
        </p:nvCxnSpPr>
        <p:spPr>
          <a:xfrm>
            <a:off x="7177801" y="3041718"/>
            <a:ext cx="444318" cy="0"/>
          </a:xfrm>
          <a:prstGeom prst="line">
            <a:avLst/>
          </a:prstGeom>
          <a:ln w="28575" cap="rnd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688" y="1761909"/>
            <a:ext cx="713765" cy="7137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34849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05373" y="351466"/>
            <a:ext cx="2700707" cy="589220"/>
          </a:xfrm>
          <a:noFill/>
        </p:spPr>
        <p:txBody>
          <a:bodyPr/>
          <a:lstStyle/>
          <a:p>
            <a:r>
              <a:rPr lang="ru-RU" sz="2400" b="1" dirty="0">
                <a:latin typeface="+mn-lt"/>
              </a:rPr>
              <a:t>СРАВНЕНИЕ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72083" y="1677572"/>
            <a:ext cx="10147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/>
              <a:t>ВРЕМЯ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72083" y="2952775"/>
            <a:ext cx="19467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/>
              <a:t>ПОВТОРЕНИЕ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72083" y="4325232"/>
            <a:ext cx="17885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/>
              <a:t>ВЛИЯНИЕ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927574" y="484765"/>
            <a:ext cx="2514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/>
              <a:t>ПРИВЕТСТВИЕ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160008" y="457123"/>
            <a:ext cx="33754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/>
              <a:t>УСТАНОВЛЕНИЕ</a:t>
            </a:r>
          </a:p>
          <a:p>
            <a:pPr algn="ctr"/>
            <a:r>
              <a:rPr lang="ru-RU" sz="2400" b="1" dirty="0"/>
              <a:t>КОНТАКТА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525343" y="2765935"/>
            <a:ext cx="38158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/>
              <a:t>Не повторяется на последующих этапах продаж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525342" y="1605342"/>
            <a:ext cx="30161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/>
              <a:t>Через 5-10 сек после появления клиента в ТЗ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743704" y="1780990"/>
            <a:ext cx="38158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/>
              <a:t>После приветствия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719645" y="2775587"/>
            <a:ext cx="38158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/>
              <a:t>Повторяется на всех этапах продаж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525342" y="4171344"/>
            <a:ext cx="38158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/>
              <a:t>Влияет на установление контакта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719645" y="4171344"/>
            <a:ext cx="40352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/>
              <a:t>Влияет на выявление потребностей и на другие этапы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103949" y="5623577"/>
            <a:ext cx="17885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/>
              <a:t>ФРАЗЫ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406148" y="5452592"/>
            <a:ext cx="30567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/>
              <a:t>Фразы: Добрый день… Добро пожаловать….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641042" y="5408966"/>
            <a:ext cx="41138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/>
              <a:t>Фразы-тумблеры, фразы для поддержания и  восстановления контакта</a:t>
            </a:r>
          </a:p>
        </p:txBody>
      </p:sp>
      <p:sp>
        <p:nvSpPr>
          <p:cNvPr id="17" name="Freeform 9"/>
          <p:cNvSpPr>
            <a:spLocks noChangeAspect="1" noEditPoints="1"/>
          </p:cNvSpPr>
          <p:nvPr>
            <p:custDataLst>
              <p:tags r:id="rId2"/>
            </p:custDataLst>
          </p:nvPr>
        </p:nvSpPr>
        <p:spPr bwMode="auto">
          <a:xfrm>
            <a:off x="559928" y="1677572"/>
            <a:ext cx="447514" cy="448500"/>
          </a:xfrm>
          <a:custGeom>
            <a:avLst/>
            <a:gdLst>
              <a:gd name="T0" fmla="*/ 96 w 192"/>
              <a:gd name="T1" fmla="*/ 0 h 192"/>
              <a:gd name="T2" fmla="*/ 0 w 192"/>
              <a:gd name="T3" fmla="*/ 96 h 192"/>
              <a:gd name="T4" fmla="*/ 96 w 192"/>
              <a:gd name="T5" fmla="*/ 192 h 192"/>
              <a:gd name="T6" fmla="*/ 192 w 192"/>
              <a:gd name="T7" fmla="*/ 96 h 192"/>
              <a:gd name="T8" fmla="*/ 96 w 192"/>
              <a:gd name="T9" fmla="*/ 0 h 192"/>
              <a:gd name="T10" fmla="*/ 108 w 192"/>
              <a:gd name="T11" fmla="*/ 100 h 192"/>
              <a:gd name="T12" fmla="*/ 100 w 192"/>
              <a:gd name="T13" fmla="*/ 108 h 192"/>
              <a:gd name="T14" fmla="*/ 100 w 192"/>
              <a:gd name="T15" fmla="*/ 108 h 192"/>
              <a:gd name="T16" fmla="*/ 56 w 192"/>
              <a:gd name="T17" fmla="*/ 128 h 192"/>
              <a:gd name="T18" fmla="*/ 48 w 192"/>
              <a:gd name="T19" fmla="*/ 120 h 192"/>
              <a:gd name="T20" fmla="*/ 56 w 192"/>
              <a:gd name="T21" fmla="*/ 112 h 192"/>
              <a:gd name="T22" fmla="*/ 92 w 192"/>
              <a:gd name="T23" fmla="*/ 96 h 192"/>
              <a:gd name="T24" fmla="*/ 92 w 192"/>
              <a:gd name="T25" fmla="*/ 40 h 192"/>
              <a:gd name="T26" fmla="*/ 100 w 192"/>
              <a:gd name="T27" fmla="*/ 32 h 192"/>
              <a:gd name="T28" fmla="*/ 108 w 192"/>
              <a:gd name="T29" fmla="*/ 40 h 192"/>
              <a:gd name="T30" fmla="*/ 108 w 192"/>
              <a:gd name="T31" fmla="*/ 100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92" h="192">
                <a:moveTo>
                  <a:pt x="96" y="0"/>
                </a:moveTo>
                <a:cubicBezTo>
                  <a:pt x="43" y="0"/>
                  <a:pt x="0" y="43"/>
                  <a:pt x="0" y="96"/>
                </a:cubicBezTo>
                <a:cubicBezTo>
                  <a:pt x="0" y="149"/>
                  <a:pt x="43" y="192"/>
                  <a:pt x="96" y="192"/>
                </a:cubicBezTo>
                <a:cubicBezTo>
                  <a:pt x="149" y="192"/>
                  <a:pt x="192" y="149"/>
                  <a:pt x="192" y="96"/>
                </a:cubicBezTo>
                <a:cubicBezTo>
                  <a:pt x="192" y="43"/>
                  <a:pt x="149" y="0"/>
                  <a:pt x="96" y="0"/>
                </a:cubicBezTo>
                <a:close/>
                <a:moveTo>
                  <a:pt x="108" y="100"/>
                </a:moveTo>
                <a:cubicBezTo>
                  <a:pt x="108" y="104"/>
                  <a:pt x="104" y="108"/>
                  <a:pt x="100" y="108"/>
                </a:cubicBezTo>
                <a:cubicBezTo>
                  <a:pt x="100" y="108"/>
                  <a:pt x="100" y="108"/>
                  <a:pt x="100" y="108"/>
                </a:cubicBezTo>
                <a:cubicBezTo>
                  <a:pt x="56" y="128"/>
                  <a:pt x="56" y="128"/>
                  <a:pt x="56" y="128"/>
                </a:cubicBezTo>
                <a:cubicBezTo>
                  <a:pt x="52" y="128"/>
                  <a:pt x="48" y="124"/>
                  <a:pt x="48" y="120"/>
                </a:cubicBezTo>
                <a:cubicBezTo>
                  <a:pt x="48" y="116"/>
                  <a:pt x="52" y="112"/>
                  <a:pt x="56" y="112"/>
                </a:cubicBezTo>
                <a:cubicBezTo>
                  <a:pt x="92" y="96"/>
                  <a:pt x="92" y="96"/>
                  <a:pt x="92" y="96"/>
                </a:cubicBezTo>
                <a:cubicBezTo>
                  <a:pt x="92" y="40"/>
                  <a:pt x="92" y="40"/>
                  <a:pt x="92" y="40"/>
                </a:cubicBezTo>
                <a:cubicBezTo>
                  <a:pt x="92" y="36"/>
                  <a:pt x="96" y="32"/>
                  <a:pt x="100" y="32"/>
                </a:cubicBezTo>
                <a:cubicBezTo>
                  <a:pt x="104" y="32"/>
                  <a:pt x="108" y="36"/>
                  <a:pt x="108" y="40"/>
                </a:cubicBezTo>
                <a:lnTo>
                  <a:pt x="108" y="1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/>
          </a:p>
        </p:txBody>
      </p:sp>
      <p:sp>
        <p:nvSpPr>
          <p:cNvPr id="20" name="Freeform 5"/>
          <p:cNvSpPr>
            <a:spLocks noEditPoints="1"/>
          </p:cNvSpPr>
          <p:nvPr>
            <p:custDataLst>
              <p:tags r:id="rId3"/>
            </p:custDataLst>
          </p:nvPr>
        </p:nvSpPr>
        <p:spPr bwMode="auto">
          <a:xfrm>
            <a:off x="559928" y="4314644"/>
            <a:ext cx="447514" cy="448500"/>
          </a:xfrm>
          <a:custGeom>
            <a:avLst/>
            <a:gdLst>
              <a:gd name="T0" fmla="*/ 96 w 192"/>
              <a:gd name="T1" fmla="*/ 0 h 192"/>
              <a:gd name="T2" fmla="*/ 0 w 192"/>
              <a:gd name="T3" fmla="*/ 96 h 192"/>
              <a:gd name="T4" fmla="*/ 96 w 192"/>
              <a:gd name="T5" fmla="*/ 192 h 192"/>
              <a:gd name="T6" fmla="*/ 192 w 192"/>
              <a:gd name="T7" fmla="*/ 96 h 192"/>
              <a:gd name="T8" fmla="*/ 96 w 192"/>
              <a:gd name="T9" fmla="*/ 0 h 192"/>
              <a:gd name="T10" fmla="*/ 68 w 192"/>
              <a:gd name="T11" fmla="*/ 148 h 192"/>
              <a:gd name="T12" fmla="*/ 36 w 192"/>
              <a:gd name="T13" fmla="*/ 96 h 192"/>
              <a:gd name="T14" fmla="*/ 87 w 192"/>
              <a:gd name="T15" fmla="*/ 38 h 192"/>
              <a:gd name="T16" fmla="*/ 87 w 192"/>
              <a:gd name="T17" fmla="*/ 25 h 192"/>
              <a:gd name="T18" fmla="*/ 91 w 192"/>
              <a:gd name="T19" fmla="*/ 25 h 192"/>
              <a:gd name="T20" fmla="*/ 109 w 192"/>
              <a:gd name="T21" fmla="*/ 42 h 192"/>
              <a:gd name="T22" fmla="*/ 109 w 192"/>
              <a:gd name="T23" fmla="*/ 47 h 192"/>
              <a:gd name="T24" fmla="*/ 91 w 192"/>
              <a:gd name="T25" fmla="*/ 63 h 192"/>
              <a:gd name="T26" fmla="*/ 87 w 192"/>
              <a:gd name="T27" fmla="*/ 63 h 192"/>
              <a:gd name="T28" fmla="*/ 87 w 192"/>
              <a:gd name="T29" fmla="*/ 47 h 192"/>
              <a:gd name="T30" fmla="*/ 45 w 192"/>
              <a:gd name="T31" fmla="*/ 96 h 192"/>
              <a:gd name="T32" fmla="*/ 72 w 192"/>
              <a:gd name="T33" fmla="*/ 140 h 192"/>
              <a:gd name="T34" fmla="*/ 68 w 192"/>
              <a:gd name="T35" fmla="*/ 148 h 192"/>
              <a:gd name="T36" fmla="*/ 110 w 192"/>
              <a:gd name="T37" fmla="*/ 153 h 192"/>
              <a:gd name="T38" fmla="*/ 110 w 192"/>
              <a:gd name="T39" fmla="*/ 166 h 192"/>
              <a:gd name="T40" fmla="*/ 105 w 192"/>
              <a:gd name="T41" fmla="*/ 167 h 192"/>
              <a:gd name="T42" fmla="*/ 88 w 192"/>
              <a:gd name="T43" fmla="*/ 150 h 192"/>
              <a:gd name="T44" fmla="*/ 88 w 192"/>
              <a:gd name="T45" fmla="*/ 145 h 192"/>
              <a:gd name="T46" fmla="*/ 105 w 192"/>
              <a:gd name="T47" fmla="*/ 128 h 192"/>
              <a:gd name="T48" fmla="*/ 110 w 192"/>
              <a:gd name="T49" fmla="*/ 129 h 192"/>
              <a:gd name="T50" fmla="*/ 110 w 192"/>
              <a:gd name="T51" fmla="*/ 144 h 192"/>
              <a:gd name="T52" fmla="*/ 147 w 192"/>
              <a:gd name="T53" fmla="*/ 96 h 192"/>
              <a:gd name="T54" fmla="*/ 124 w 192"/>
              <a:gd name="T55" fmla="*/ 55 h 192"/>
              <a:gd name="T56" fmla="*/ 127 w 192"/>
              <a:gd name="T57" fmla="*/ 46 h 192"/>
              <a:gd name="T58" fmla="*/ 156 w 192"/>
              <a:gd name="T59" fmla="*/ 96 h 192"/>
              <a:gd name="T60" fmla="*/ 110 w 192"/>
              <a:gd name="T61" fmla="*/ 153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192" h="192">
                <a:moveTo>
                  <a:pt x="96" y="0"/>
                </a:moveTo>
                <a:cubicBezTo>
                  <a:pt x="43" y="0"/>
                  <a:pt x="0" y="43"/>
                  <a:pt x="0" y="96"/>
                </a:cubicBezTo>
                <a:cubicBezTo>
                  <a:pt x="0" y="149"/>
                  <a:pt x="43" y="192"/>
                  <a:pt x="96" y="192"/>
                </a:cubicBezTo>
                <a:cubicBezTo>
                  <a:pt x="149" y="192"/>
                  <a:pt x="192" y="149"/>
                  <a:pt x="192" y="96"/>
                </a:cubicBezTo>
                <a:cubicBezTo>
                  <a:pt x="192" y="43"/>
                  <a:pt x="149" y="0"/>
                  <a:pt x="96" y="0"/>
                </a:cubicBezTo>
                <a:close/>
                <a:moveTo>
                  <a:pt x="68" y="148"/>
                </a:moveTo>
                <a:cubicBezTo>
                  <a:pt x="49" y="138"/>
                  <a:pt x="36" y="119"/>
                  <a:pt x="36" y="96"/>
                </a:cubicBezTo>
                <a:cubicBezTo>
                  <a:pt x="36" y="67"/>
                  <a:pt x="58" y="43"/>
                  <a:pt x="87" y="38"/>
                </a:cubicBezTo>
                <a:cubicBezTo>
                  <a:pt x="87" y="25"/>
                  <a:pt x="87" y="25"/>
                  <a:pt x="87" y="25"/>
                </a:cubicBezTo>
                <a:cubicBezTo>
                  <a:pt x="88" y="24"/>
                  <a:pt x="90" y="23"/>
                  <a:pt x="91" y="25"/>
                </a:cubicBezTo>
                <a:cubicBezTo>
                  <a:pt x="109" y="42"/>
                  <a:pt x="109" y="42"/>
                  <a:pt x="109" y="42"/>
                </a:cubicBezTo>
                <a:cubicBezTo>
                  <a:pt x="110" y="43"/>
                  <a:pt x="110" y="45"/>
                  <a:pt x="109" y="47"/>
                </a:cubicBezTo>
                <a:cubicBezTo>
                  <a:pt x="91" y="63"/>
                  <a:pt x="91" y="63"/>
                  <a:pt x="91" y="63"/>
                </a:cubicBezTo>
                <a:cubicBezTo>
                  <a:pt x="89" y="65"/>
                  <a:pt x="88" y="64"/>
                  <a:pt x="87" y="63"/>
                </a:cubicBezTo>
                <a:cubicBezTo>
                  <a:pt x="87" y="47"/>
                  <a:pt x="87" y="47"/>
                  <a:pt x="87" y="47"/>
                </a:cubicBezTo>
                <a:cubicBezTo>
                  <a:pt x="63" y="52"/>
                  <a:pt x="45" y="72"/>
                  <a:pt x="45" y="96"/>
                </a:cubicBezTo>
                <a:cubicBezTo>
                  <a:pt x="45" y="115"/>
                  <a:pt x="56" y="131"/>
                  <a:pt x="72" y="140"/>
                </a:cubicBezTo>
                <a:lnTo>
                  <a:pt x="68" y="148"/>
                </a:lnTo>
                <a:close/>
                <a:moveTo>
                  <a:pt x="110" y="153"/>
                </a:moveTo>
                <a:cubicBezTo>
                  <a:pt x="110" y="166"/>
                  <a:pt x="110" y="166"/>
                  <a:pt x="110" y="166"/>
                </a:cubicBezTo>
                <a:cubicBezTo>
                  <a:pt x="108" y="168"/>
                  <a:pt x="108" y="169"/>
                  <a:pt x="105" y="167"/>
                </a:cubicBezTo>
                <a:cubicBezTo>
                  <a:pt x="88" y="150"/>
                  <a:pt x="88" y="150"/>
                  <a:pt x="88" y="150"/>
                </a:cubicBezTo>
                <a:cubicBezTo>
                  <a:pt x="86" y="149"/>
                  <a:pt x="86" y="147"/>
                  <a:pt x="88" y="145"/>
                </a:cubicBezTo>
                <a:cubicBezTo>
                  <a:pt x="105" y="128"/>
                  <a:pt x="105" y="128"/>
                  <a:pt x="105" y="128"/>
                </a:cubicBezTo>
                <a:cubicBezTo>
                  <a:pt x="107" y="127"/>
                  <a:pt x="108" y="128"/>
                  <a:pt x="110" y="129"/>
                </a:cubicBezTo>
                <a:cubicBezTo>
                  <a:pt x="110" y="144"/>
                  <a:pt x="110" y="144"/>
                  <a:pt x="110" y="144"/>
                </a:cubicBezTo>
                <a:cubicBezTo>
                  <a:pt x="131" y="138"/>
                  <a:pt x="147" y="119"/>
                  <a:pt x="147" y="96"/>
                </a:cubicBezTo>
                <a:cubicBezTo>
                  <a:pt x="147" y="79"/>
                  <a:pt x="138" y="64"/>
                  <a:pt x="124" y="55"/>
                </a:cubicBezTo>
                <a:cubicBezTo>
                  <a:pt x="127" y="46"/>
                  <a:pt x="127" y="46"/>
                  <a:pt x="127" y="46"/>
                </a:cubicBezTo>
                <a:cubicBezTo>
                  <a:pt x="145" y="57"/>
                  <a:pt x="156" y="75"/>
                  <a:pt x="156" y="96"/>
                </a:cubicBezTo>
                <a:cubicBezTo>
                  <a:pt x="156" y="124"/>
                  <a:pt x="136" y="147"/>
                  <a:pt x="110" y="15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/>
          </a:p>
        </p:txBody>
      </p:sp>
      <p:sp>
        <p:nvSpPr>
          <p:cNvPr id="21" name="Freeform 11"/>
          <p:cNvSpPr>
            <a:spLocks noEditPoints="1"/>
          </p:cNvSpPr>
          <p:nvPr>
            <p:custDataLst>
              <p:tags r:id="rId4"/>
            </p:custDataLst>
          </p:nvPr>
        </p:nvSpPr>
        <p:spPr bwMode="auto">
          <a:xfrm>
            <a:off x="550564" y="2952775"/>
            <a:ext cx="466242" cy="468214"/>
          </a:xfrm>
          <a:custGeom>
            <a:avLst/>
            <a:gdLst>
              <a:gd name="T0" fmla="*/ 108 w 200"/>
              <a:gd name="T1" fmla="*/ 4 h 200"/>
              <a:gd name="T2" fmla="*/ 4 w 200"/>
              <a:gd name="T3" fmla="*/ 108 h 200"/>
              <a:gd name="T4" fmla="*/ 92 w 200"/>
              <a:gd name="T5" fmla="*/ 196 h 200"/>
              <a:gd name="T6" fmla="*/ 196 w 200"/>
              <a:gd name="T7" fmla="*/ 92 h 200"/>
              <a:gd name="T8" fmla="*/ 108 w 200"/>
              <a:gd name="T9" fmla="*/ 4 h 200"/>
              <a:gd name="T10" fmla="*/ 100 w 200"/>
              <a:gd name="T11" fmla="*/ 164 h 200"/>
              <a:gd name="T12" fmla="*/ 44 w 200"/>
              <a:gd name="T13" fmla="*/ 102 h 200"/>
              <a:gd name="T14" fmla="*/ 101 w 200"/>
              <a:gd name="T15" fmla="*/ 52 h 200"/>
              <a:gd name="T16" fmla="*/ 109 w 200"/>
              <a:gd name="T17" fmla="*/ 52 h 200"/>
              <a:gd name="T18" fmla="*/ 93 w 200"/>
              <a:gd name="T19" fmla="*/ 36 h 200"/>
              <a:gd name="T20" fmla="*/ 93 w 200"/>
              <a:gd name="T21" fmla="*/ 29 h 200"/>
              <a:gd name="T22" fmla="*/ 100 w 200"/>
              <a:gd name="T23" fmla="*/ 29 h 200"/>
              <a:gd name="T24" fmla="*/ 127 w 200"/>
              <a:gd name="T25" fmla="*/ 54 h 200"/>
              <a:gd name="T26" fmla="*/ 127 w 200"/>
              <a:gd name="T27" fmla="*/ 61 h 200"/>
              <a:gd name="T28" fmla="*/ 100 w 200"/>
              <a:gd name="T29" fmla="*/ 87 h 200"/>
              <a:gd name="T30" fmla="*/ 93 w 200"/>
              <a:gd name="T31" fmla="*/ 87 h 200"/>
              <a:gd name="T32" fmla="*/ 93 w 200"/>
              <a:gd name="T33" fmla="*/ 80 h 200"/>
              <a:gd name="T34" fmla="*/ 109 w 200"/>
              <a:gd name="T35" fmla="*/ 64 h 200"/>
              <a:gd name="T36" fmla="*/ 101 w 200"/>
              <a:gd name="T37" fmla="*/ 64 h 200"/>
              <a:gd name="T38" fmla="*/ 57 w 200"/>
              <a:gd name="T39" fmla="*/ 101 h 200"/>
              <a:gd name="T40" fmla="*/ 100 w 200"/>
              <a:gd name="T41" fmla="*/ 152 h 200"/>
              <a:gd name="T42" fmla="*/ 144 w 200"/>
              <a:gd name="T43" fmla="*/ 112 h 200"/>
              <a:gd name="T44" fmla="*/ 148 w 200"/>
              <a:gd name="T45" fmla="*/ 108 h 200"/>
              <a:gd name="T46" fmla="*/ 152 w 200"/>
              <a:gd name="T47" fmla="*/ 108 h 200"/>
              <a:gd name="T48" fmla="*/ 156 w 200"/>
              <a:gd name="T49" fmla="*/ 112 h 200"/>
              <a:gd name="T50" fmla="*/ 100 w 200"/>
              <a:gd name="T51" fmla="*/ 164 h 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200" h="200">
                <a:moveTo>
                  <a:pt x="108" y="4"/>
                </a:moveTo>
                <a:cubicBezTo>
                  <a:pt x="49" y="0"/>
                  <a:pt x="0" y="49"/>
                  <a:pt x="4" y="108"/>
                </a:cubicBezTo>
                <a:cubicBezTo>
                  <a:pt x="8" y="154"/>
                  <a:pt x="46" y="192"/>
                  <a:pt x="92" y="196"/>
                </a:cubicBezTo>
                <a:cubicBezTo>
                  <a:pt x="151" y="200"/>
                  <a:pt x="200" y="151"/>
                  <a:pt x="196" y="92"/>
                </a:cubicBezTo>
                <a:cubicBezTo>
                  <a:pt x="192" y="46"/>
                  <a:pt x="154" y="8"/>
                  <a:pt x="108" y="4"/>
                </a:cubicBezTo>
                <a:close/>
                <a:moveTo>
                  <a:pt x="100" y="164"/>
                </a:moveTo>
                <a:cubicBezTo>
                  <a:pt x="67" y="164"/>
                  <a:pt x="41" y="135"/>
                  <a:pt x="44" y="102"/>
                </a:cubicBezTo>
                <a:cubicBezTo>
                  <a:pt x="48" y="73"/>
                  <a:pt x="73" y="52"/>
                  <a:pt x="101" y="52"/>
                </a:cubicBezTo>
                <a:cubicBezTo>
                  <a:pt x="109" y="52"/>
                  <a:pt x="109" y="52"/>
                  <a:pt x="109" y="52"/>
                </a:cubicBezTo>
                <a:cubicBezTo>
                  <a:pt x="93" y="36"/>
                  <a:pt x="93" y="36"/>
                  <a:pt x="93" y="36"/>
                </a:cubicBezTo>
                <a:cubicBezTo>
                  <a:pt x="91" y="34"/>
                  <a:pt x="91" y="31"/>
                  <a:pt x="93" y="29"/>
                </a:cubicBezTo>
                <a:cubicBezTo>
                  <a:pt x="95" y="27"/>
                  <a:pt x="98" y="27"/>
                  <a:pt x="100" y="29"/>
                </a:cubicBezTo>
                <a:cubicBezTo>
                  <a:pt x="127" y="54"/>
                  <a:pt x="127" y="54"/>
                  <a:pt x="127" y="54"/>
                </a:cubicBezTo>
                <a:cubicBezTo>
                  <a:pt x="128" y="56"/>
                  <a:pt x="128" y="60"/>
                  <a:pt x="127" y="61"/>
                </a:cubicBezTo>
                <a:cubicBezTo>
                  <a:pt x="100" y="87"/>
                  <a:pt x="100" y="87"/>
                  <a:pt x="100" y="87"/>
                </a:cubicBezTo>
                <a:cubicBezTo>
                  <a:pt x="98" y="88"/>
                  <a:pt x="95" y="88"/>
                  <a:pt x="93" y="87"/>
                </a:cubicBezTo>
                <a:cubicBezTo>
                  <a:pt x="91" y="85"/>
                  <a:pt x="91" y="81"/>
                  <a:pt x="93" y="80"/>
                </a:cubicBezTo>
                <a:cubicBezTo>
                  <a:pt x="109" y="64"/>
                  <a:pt x="109" y="64"/>
                  <a:pt x="109" y="64"/>
                </a:cubicBezTo>
                <a:cubicBezTo>
                  <a:pt x="101" y="64"/>
                  <a:pt x="101" y="64"/>
                  <a:pt x="101" y="64"/>
                </a:cubicBezTo>
                <a:cubicBezTo>
                  <a:pt x="79" y="64"/>
                  <a:pt x="60" y="79"/>
                  <a:pt x="57" y="101"/>
                </a:cubicBezTo>
                <a:cubicBezTo>
                  <a:pt x="52" y="128"/>
                  <a:pt x="73" y="152"/>
                  <a:pt x="100" y="152"/>
                </a:cubicBezTo>
                <a:cubicBezTo>
                  <a:pt x="123" y="152"/>
                  <a:pt x="142" y="134"/>
                  <a:pt x="144" y="112"/>
                </a:cubicBezTo>
                <a:cubicBezTo>
                  <a:pt x="144" y="110"/>
                  <a:pt x="146" y="108"/>
                  <a:pt x="148" y="108"/>
                </a:cubicBezTo>
                <a:cubicBezTo>
                  <a:pt x="152" y="108"/>
                  <a:pt x="152" y="108"/>
                  <a:pt x="152" y="108"/>
                </a:cubicBezTo>
                <a:cubicBezTo>
                  <a:pt x="154" y="108"/>
                  <a:pt x="156" y="110"/>
                  <a:pt x="156" y="112"/>
                </a:cubicBezTo>
                <a:cubicBezTo>
                  <a:pt x="154" y="141"/>
                  <a:pt x="129" y="164"/>
                  <a:pt x="100" y="164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/>
          </a:p>
        </p:txBody>
      </p:sp>
      <p:sp>
        <p:nvSpPr>
          <p:cNvPr id="23" name="Freeform 8"/>
          <p:cNvSpPr>
            <a:spLocks noChangeAspect="1" noEditPoints="1"/>
          </p:cNvSpPr>
          <p:nvPr>
            <p:custDataLst>
              <p:tags r:id="rId5"/>
            </p:custDataLst>
          </p:nvPr>
        </p:nvSpPr>
        <p:spPr bwMode="auto">
          <a:xfrm>
            <a:off x="569292" y="5575187"/>
            <a:ext cx="447514" cy="448500"/>
          </a:xfrm>
          <a:custGeom>
            <a:avLst/>
            <a:gdLst>
              <a:gd name="T0" fmla="*/ 96 w 192"/>
              <a:gd name="T1" fmla="*/ 0 h 192"/>
              <a:gd name="T2" fmla="*/ 0 w 192"/>
              <a:gd name="T3" fmla="*/ 96 h 192"/>
              <a:gd name="T4" fmla="*/ 96 w 192"/>
              <a:gd name="T5" fmla="*/ 192 h 192"/>
              <a:gd name="T6" fmla="*/ 192 w 192"/>
              <a:gd name="T7" fmla="*/ 96 h 192"/>
              <a:gd name="T8" fmla="*/ 96 w 192"/>
              <a:gd name="T9" fmla="*/ 0 h 192"/>
              <a:gd name="T10" fmla="*/ 46 w 192"/>
              <a:gd name="T11" fmla="*/ 81 h 192"/>
              <a:gd name="T12" fmla="*/ 60 w 192"/>
              <a:gd name="T13" fmla="*/ 67 h 192"/>
              <a:gd name="T14" fmla="*/ 75 w 192"/>
              <a:gd name="T15" fmla="*/ 81 h 192"/>
              <a:gd name="T16" fmla="*/ 60 w 192"/>
              <a:gd name="T17" fmla="*/ 96 h 192"/>
              <a:gd name="T18" fmla="*/ 46 w 192"/>
              <a:gd name="T19" fmla="*/ 81 h 192"/>
              <a:gd name="T20" fmla="*/ 138 w 192"/>
              <a:gd name="T21" fmla="*/ 132 h 192"/>
              <a:gd name="T22" fmla="*/ 97 w 192"/>
              <a:gd name="T23" fmla="*/ 146 h 192"/>
              <a:gd name="T24" fmla="*/ 80 w 192"/>
              <a:gd name="T25" fmla="*/ 143 h 192"/>
              <a:gd name="T26" fmla="*/ 55 w 192"/>
              <a:gd name="T27" fmla="*/ 131 h 192"/>
              <a:gd name="T28" fmla="*/ 54 w 192"/>
              <a:gd name="T29" fmla="*/ 121 h 192"/>
              <a:gd name="T30" fmla="*/ 64 w 192"/>
              <a:gd name="T31" fmla="*/ 120 h 192"/>
              <a:gd name="T32" fmla="*/ 129 w 192"/>
              <a:gd name="T33" fmla="*/ 120 h 192"/>
              <a:gd name="T34" fmla="*/ 140 w 192"/>
              <a:gd name="T35" fmla="*/ 121 h 192"/>
              <a:gd name="T36" fmla="*/ 138 w 192"/>
              <a:gd name="T37" fmla="*/ 132 h 192"/>
              <a:gd name="T38" fmla="*/ 132 w 192"/>
              <a:gd name="T39" fmla="*/ 96 h 192"/>
              <a:gd name="T40" fmla="*/ 117 w 192"/>
              <a:gd name="T41" fmla="*/ 81 h 192"/>
              <a:gd name="T42" fmla="*/ 132 w 192"/>
              <a:gd name="T43" fmla="*/ 67 h 192"/>
              <a:gd name="T44" fmla="*/ 146 w 192"/>
              <a:gd name="T45" fmla="*/ 81 h 192"/>
              <a:gd name="T46" fmla="*/ 132 w 192"/>
              <a:gd name="T47" fmla="*/ 96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92" h="192">
                <a:moveTo>
                  <a:pt x="96" y="0"/>
                </a:moveTo>
                <a:cubicBezTo>
                  <a:pt x="43" y="0"/>
                  <a:pt x="0" y="43"/>
                  <a:pt x="0" y="96"/>
                </a:cubicBezTo>
                <a:cubicBezTo>
                  <a:pt x="0" y="149"/>
                  <a:pt x="43" y="192"/>
                  <a:pt x="96" y="192"/>
                </a:cubicBezTo>
                <a:cubicBezTo>
                  <a:pt x="149" y="192"/>
                  <a:pt x="192" y="149"/>
                  <a:pt x="192" y="96"/>
                </a:cubicBezTo>
                <a:cubicBezTo>
                  <a:pt x="192" y="43"/>
                  <a:pt x="149" y="0"/>
                  <a:pt x="96" y="0"/>
                </a:cubicBezTo>
                <a:close/>
                <a:moveTo>
                  <a:pt x="46" y="81"/>
                </a:moveTo>
                <a:cubicBezTo>
                  <a:pt x="46" y="73"/>
                  <a:pt x="52" y="67"/>
                  <a:pt x="60" y="67"/>
                </a:cubicBezTo>
                <a:cubicBezTo>
                  <a:pt x="68" y="67"/>
                  <a:pt x="75" y="73"/>
                  <a:pt x="75" y="81"/>
                </a:cubicBezTo>
                <a:cubicBezTo>
                  <a:pt x="75" y="89"/>
                  <a:pt x="68" y="96"/>
                  <a:pt x="60" y="96"/>
                </a:cubicBezTo>
                <a:cubicBezTo>
                  <a:pt x="52" y="96"/>
                  <a:pt x="46" y="89"/>
                  <a:pt x="46" y="81"/>
                </a:cubicBezTo>
                <a:close/>
                <a:moveTo>
                  <a:pt x="138" y="132"/>
                </a:moveTo>
                <a:cubicBezTo>
                  <a:pt x="123" y="142"/>
                  <a:pt x="109" y="146"/>
                  <a:pt x="97" y="146"/>
                </a:cubicBezTo>
                <a:cubicBezTo>
                  <a:pt x="90" y="146"/>
                  <a:pt x="85" y="145"/>
                  <a:pt x="80" y="143"/>
                </a:cubicBezTo>
                <a:cubicBezTo>
                  <a:pt x="65" y="140"/>
                  <a:pt x="55" y="132"/>
                  <a:pt x="55" y="131"/>
                </a:cubicBezTo>
                <a:cubicBezTo>
                  <a:pt x="52" y="129"/>
                  <a:pt x="51" y="124"/>
                  <a:pt x="54" y="121"/>
                </a:cubicBezTo>
                <a:cubicBezTo>
                  <a:pt x="57" y="118"/>
                  <a:pt x="61" y="117"/>
                  <a:pt x="64" y="120"/>
                </a:cubicBezTo>
                <a:cubicBezTo>
                  <a:pt x="66" y="121"/>
                  <a:pt x="95" y="144"/>
                  <a:pt x="129" y="120"/>
                </a:cubicBezTo>
                <a:cubicBezTo>
                  <a:pt x="133" y="117"/>
                  <a:pt x="137" y="118"/>
                  <a:pt x="140" y="121"/>
                </a:cubicBezTo>
                <a:cubicBezTo>
                  <a:pt x="142" y="125"/>
                  <a:pt x="141" y="129"/>
                  <a:pt x="138" y="132"/>
                </a:cubicBezTo>
                <a:close/>
                <a:moveTo>
                  <a:pt x="132" y="96"/>
                </a:moveTo>
                <a:cubicBezTo>
                  <a:pt x="123" y="96"/>
                  <a:pt x="117" y="89"/>
                  <a:pt x="117" y="81"/>
                </a:cubicBezTo>
                <a:cubicBezTo>
                  <a:pt x="117" y="73"/>
                  <a:pt x="123" y="67"/>
                  <a:pt x="132" y="67"/>
                </a:cubicBezTo>
                <a:cubicBezTo>
                  <a:pt x="140" y="67"/>
                  <a:pt x="146" y="73"/>
                  <a:pt x="146" y="81"/>
                </a:cubicBezTo>
                <a:cubicBezTo>
                  <a:pt x="146" y="89"/>
                  <a:pt x="140" y="96"/>
                  <a:pt x="132" y="96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/>
          </a:p>
        </p:txBody>
      </p:sp>
      <p:sp>
        <p:nvSpPr>
          <p:cNvPr id="25" name="Freeform 31"/>
          <p:cNvSpPr>
            <a:spLocks noChangeAspect="1" noEditPoints="1"/>
          </p:cNvSpPr>
          <p:nvPr>
            <p:custDataLst>
              <p:tags r:id="rId6"/>
            </p:custDataLst>
          </p:nvPr>
        </p:nvSpPr>
        <p:spPr bwMode="auto">
          <a:xfrm>
            <a:off x="7093364" y="1719725"/>
            <a:ext cx="356024" cy="546571"/>
          </a:xfrm>
          <a:custGeom>
            <a:avLst/>
            <a:gdLst>
              <a:gd name="T0" fmla="*/ 22 w 120"/>
              <a:gd name="T1" fmla="*/ 12 h 184"/>
              <a:gd name="T2" fmla="*/ 29 w 120"/>
              <a:gd name="T3" fmla="*/ 15 h 184"/>
              <a:gd name="T4" fmla="*/ 105 w 120"/>
              <a:gd name="T5" fmla="*/ 85 h 184"/>
              <a:gd name="T6" fmla="*/ 105 w 120"/>
              <a:gd name="T7" fmla="*/ 99 h 184"/>
              <a:gd name="T8" fmla="*/ 29 w 120"/>
              <a:gd name="T9" fmla="*/ 169 h 184"/>
              <a:gd name="T10" fmla="*/ 22 w 120"/>
              <a:gd name="T11" fmla="*/ 172 h 184"/>
              <a:gd name="T12" fmla="*/ 15 w 120"/>
              <a:gd name="T13" fmla="*/ 169 h 184"/>
              <a:gd name="T14" fmla="*/ 15 w 120"/>
              <a:gd name="T15" fmla="*/ 156 h 184"/>
              <a:gd name="T16" fmla="*/ 82 w 120"/>
              <a:gd name="T17" fmla="*/ 92 h 184"/>
              <a:gd name="T18" fmla="*/ 15 w 120"/>
              <a:gd name="T19" fmla="*/ 28 h 184"/>
              <a:gd name="T20" fmla="*/ 15 w 120"/>
              <a:gd name="T21" fmla="*/ 15 h 184"/>
              <a:gd name="T22" fmla="*/ 22 w 120"/>
              <a:gd name="T23" fmla="*/ 12 h 184"/>
              <a:gd name="T24" fmla="*/ 22 w 120"/>
              <a:gd name="T25" fmla="*/ 0 h 184"/>
              <a:gd name="T26" fmla="*/ 6 w 120"/>
              <a:gd name="T27" fmla="*/ 6 h 184"/>
              <a:gd name="T28" fmla="*/ 0 w 120"/>
              <a:gd name="T29" fmla="*/ 22 h 184"/>
              <a:gd name="T30" fmla="*/ 6 w 120"/>
              <a:gd name="T31" fmla="*/ 37 h 184"/>
              <a:gd name="T32" fmla="*/ 65 w 120"/>
              <a:gd name="T33" fmla="*/ 92 h 184"/>
              <a:gd name="T34" fmla="*/ 6 w 120"/>
              <a:gd name="T35" fmla="*/ 147 h 184"/>
              <a:gd name="T36" fmla="*/ 0 w 120"/>
              <a:gd name="T37" fmla="*/ 163 h 184"/>
              <a:gd name="T38" fmla="*/ 6 w 120"/>
              <a:gd name="T39" fmla="*/ 178 h 184"/>
              <a:gd name="T40" fmla="*/ 22 w 120"/>
              <a:gd name="T41" fmla="*/ 184 h 184"/>
              <a:gd name="T42" fmla="*/ 37 w 120"/>
              <a:gd name="T43" fmla="*/ 178 h 184"/>
              <a:gd name="T44" fmla="*/ 114 w 120"/>
              <a:gd name="T45" fmla="*/ 107 h 184"/>
              <a:gd name="T46" fmla="*/ 120 w 120"/>
              <a:gd name="T47" fmla="*/ 92 h 184"/>
              <a:gd name="T48" fmla="*/ 114 w 120"/>
              <a:gd name="T49" fmla="*/ 77 h 184"/>
              <a:gd name="T50" fmla="*/ 113 w 120"/>
              <a:gd name="T51" fmla="*/ 77 h 184"/>
              <a:gd name="T52" fmla="*/ 113 w 120"/>
              <a:gd name="T53" fmla="*/ 76 h 184"/>
              <a:gd name="T54" fmla="*/ 37 w 120"/>
              <a:gd name="T55" fmla="*/ 6 h 184"/>
              <a:gd name="T56" fmla="*/ 22 w 120"/>
              <a:gd name="T57" fmla="*/ 0 h 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120" h="184">
                <a:moveTo>
                  <a:pt x="22" y="12"/>
                </a:moveTo>
                <a:cubicBezTo>
                  <a:pt x="24" y="12"/>
                  <a:pt x="27" y="13"/>
                  <a:pt x="29" y="15"/>
                </a:cubicBezTo>
                <a:cubicBezTo>
                  <a:pt x="105" y="85"/>
                  <a:pt x="105" y="85"/>
                  <a:pt x="105" y="85"/>
                </a:cubicBezTo>
                <a:cubicBezTo>
                  <a:pt x="109" y="89"/>
                  <a:pt x="109" y="95"/>
                  <a:pt x="105" y="99"/>
                </a:cubicBezTo>
                <a:cubicBezTo>
                  <a:pt x="29" y="169"/>
                  <a:pt x="29" y="169"/>
                  <a:pt x="29" y="169"/>
                </a:cubicBezTo>
                <a:cubicBezTo>
                  <a:pt x="27" y="171"/>
                  <a:pt x="24" y="172"/>
                  <a:pt x="22" y="172"/>
                </a:cubicBezTo>
                <a:cubicBezTo>
                  <a:pt x="19" y="172"/>
                  <a:pt x="17" y="171"/>
                  <a:pt x="15" y="169"/>
                </a:cubicBezTo>
                <a:cubicBezTo>
                  <a:pt x="11" y="165"/>
                  <a:pt x="11" y="159"/>
                  <a:pt x="15" y="156"/>
                </a:cubicBezTo>
                <a:cubicBezTo>
                  <a:pt x="82" y="92"/>
                  <a:pt x="82" y="92"/>
                  <a:pt x="82" y="92"/>
                </a:cubicBezTo>
                <a:cubicBezTo>
                  <a:pt x="15" y="28"/>
                  <a:pt x="15" y="28"/>
                  <a:pt x="15" y="28"/>
                </a:cubicBezTo>
                <a:cubicBezTo>
                  <a:pt x="11" y="25"/>
                  <a:pt x="11" y="19"/>
                  <a:pt x="15" y="15"/>
                </a:cubicBezTo>
                <a:cubicBezTo>
                  <a:pt x="17" y="13"/>
                  <a:pt x="19" y="12"/>
                  <a:pt x="22" y="12"/>
                </a:cubicBezTo>
                <a:moveTo>
                  <a:pt x="22" y="0"/>
                </a:moveTo>
                <a:cubicBezTo>
                  <a:pt x="16" y="0"/>
                  <a:pt x="11" y="2"/>
                  <a:pt x="6" y="6"/>
                </a:cubicBezTo>
                <a:cubicBezTo>
                  <a:pt x="2" y="10"/>
                  <a:pt x="0" y="16"/>
                  <a:pt x="0" y="22"/>
                </a:cubicBezTo>
                <a:cubicBezTo>
                  <a:pt x="0" y="27"/>
                  <a:pt x="2" y="33"/>
                  <a:pt x="6" y="37"/>
                </a:cubicBezTo>
                <a:cubicBezTo>
                  <a:pt x="65" y="92"/>
                  <a:pt x="65" y="92"/>
                  <a:pt x="65" y="92"/>
                </a:cubicBezTo>
                <a:cubicBezTo>
                  <a:pt x="6" y="147"/>
                  <a:pt x="6" y="147"/>
                  <a:pt x="6" y="147"/>
                </a:cubicBezTo>
                <a:cubicBezTo>
                  <a:pt x="2" y="151"/>
                  <a:pt x="0" y="157"/>
                  <a:pt x="0" y="163"/>
                </a:cubicBezTo>
                <a:cubicBezTo>
                  <a:pt x="0" y="168"/>
                  <a:pt x="2" y="174"/>
                  <a:pt x="6" y="178"/>
                </a:cubicBezTo>
                <a:cubicBezTo>
                  <a:pt x="11" y="182"/>
                  <a:pt x="16" y="184"/>
                  <a:pt x="22" y="184"/>
                </a:cubicBezTo>
                <a:cubicBezTo>
                  <a:pt x="27" y="184"/>
                  <a:pt x="33" y="182"/>
                  <a:pt x="37" y="178"/>
                </a:cubicBezTo>
                <a:cubicBezTo>
                  <a:pt x="114" y="107"/>
                  <a:pt x="114" y="107"/>
                  <a:pt x="114" y="107"/>
                </a:cubicBezTo>
                <a:cubicBezTo>
                  <a:pt x="118" y="103"/>
                  <a:pt x="120" y="98"/>
                  <a:pt x="120" y="92"/>
                </a:cubicBezTo>
                <a:cubicBezTo>
                  <a:pt x="120" y="86"/>
                  <a:pt x="118" y="81"/>
                  <a:pt x="114" y="77"/>
                </a:cubicBezTo>
                <a:cubicBezTo>
                  <a:pt x="113" y="77"/>
                  <a:pt x="113" y="77"/>
                  <a:pt x="113" y="77"/>
                </a:cubicBezTo>
                <a:cubicBezTo>
                  <a:pt x="113" y="76"/>
                  <a:pt x="113" y="76"/>
                  <a:pt x="113" y="76"/>
                </a:cubicBezTo>
                <a:cubicBezTo>
                  <a:pt x="37" y="6"/>
                  <a:pt x="37" y="6"/>
                  <a:pt x="37" y="6"/>
                </a:cubicBezTo>
                <a:cubicBezTo>
                  <a:pt x="33" y="2"/>
                  <a:pt x="27" y="0"/>
                  <a:pt x="22" y="0"/>
                </a:cubicBezTo>
                <a:close/>
              </a:path>
            </a:pathLst>
          </a:custGeom>
          <a:solidFill>
            <a:srgbClr val="58B6C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/>
          </a:p>
        </p:txBody>
      </p:sp>
      <p:sp>
        <p:nvSpPr>
          <p:cNvPr id="26" name="Freeform 31"/>
          <p:cNvSpPr>
            <a:spLocks noChangeAspect="1" noEditPoints="1"/>
          </p:cNvSpPr>
          <p:nvPr>
            <p:custDataLst>
              <p:tags r:id="rId7"/>
            </p:custDataLst>
          </p:nvPr>
        </p:nvSpPr>
        <p:spPr bwMode="auto">
          <a:xfrm>
            <a:off x="7093364" y="2994834"/>
            <a:ext cx="356024" cy="546571"/>
          </a:xfrm>
          <a:custGeom>
            <a:avLst/>
            <a:gdLst>
              <a:gd name="T0" fmla="*/ 22 w 120"/>
              <a:gd name="T1" fmla="*/ 12 h 184"/>
              <a:gd name="T2" fmla="*/ 29 w 120"/>
              <a:gd name="T3" fmla="*/ 15 h 184"/>
              <a:gd name="T4" fmla="*/ 105 w 120"/>
              <a:gd name="T5" fmla="*/ 85 h 184"/>
              <a:gd name="T6" fmla="*/ 105 w 120"/>
              <a:gd name="T7" fmla="*/ 99 h 184"/>
              <a:gd name="T8" fmla="*/ 29 w 120"/>
              <a:gd name="T9" fmla="*/ 169 h 184"/>
              <a:gd name="T10" fmla="*/ 22 w 120"/>
              <a:gd name="T11" fmla="*/ 172 h 184"/>
              <a:gd name="T12" fmla="*/ 15 w 120"/>
              <a:gd name="T13" fmla="*/ 169 h 184"/>
              <a:gd name="T14" fmla="*/ 15 w 120"/>
              <a:gd name="T15" fmla="*/ 156 h 184"/>
              <a:gd name="T16" fmla="*/ 82 w 120"/>
              <a:gd name="T17" fmla="*/ 92 h 184"/>
              <a:gd name="T18" fmla="*/ 15 w 120"/>
              <a:gd name="T19" fmla="*/ 28 h 184"/>
              <a:gd name="T20" fmla="*/ 15 w 120"/>
              <a:gd name="T21" fmla="*/ 15 h 184"/>
              <a:gd name="T22" fmla="*/ 22 w 120"/>
              <a:gd name="T23" fmla="*/ 12 h 184"/>
              <a:gd name="T24" fmla="*/ 22 w 120"/>
              <a:gd name="T25" fmla="*/ 0 h 184"/>
              <a:gd name="T26" fmla="*/ 6 w 120"/>
              <a:gd name="T27" fmla="*/ 6 h 184"/>
              <a:gd name="T28" fmla="*/ 0 w 120"/>
              <a:gd name="T29" fmla="*/ 22 h 184"/>
              <a:gd name="T30" fmla="*/ 6 w 120"/>
              <a:gd name="T31" fmla="*/ 37 h 184"/>
              <a:gd name="T32" fmla="*/ 65 w 120"/>
              <a:gd name="T33" fmla="*/ 92 h 184"/>
              <a:gd name="T34" fmla="*/ 6 w 120"/>
              <a:gd name="T35" fmla="*/ 147 h 184"/>
              <a:gd name="T36" fmla="*/ 0 w 120"/>
              <a:gd name="T37" fmla="*/ 163 h 184"/>
              <a:gd name="T38" fmla="*/ 6 w 120"/>
              <a:gd name="T39" fmla="*/ 178 h 184"/>
              <a:gd name="T40" fmla="*/ 22 w 120"/>
              <a:gd name="T41" fmla="*/ 184 h 184"/>
              <a:gd name="T42" fmla="*/ 37 w 120"/>
              <a:gd name="T43" fmla="*/ 178 h 184"/>
              <a:gd name="T44" fmla="*/ 114 w 120"/>
              <a:gd name="T45" fmla="*/ 107 h 184"/>
              <a:gd name="T46" fmla="*/ 120 w 120"/>
              <a:gd name="T47" fmla="*/ 92 h 184"/>
              <a:gd name="T48" fmla="*/ 114 w 120"/>
              <a:gd name="T49" fmla="*/ 77 h 184"/>
              <a:gd name="T50" fmla="*/ 113 w 120"/>
              <a:gd name="T51" fmla="*/ 77 h 184"/>
              <a:gd name="T52" fmla="*/ 113 w 120"/>
              <a:gd name="T53" fmla="*/ 76 h 184"/>
              <a:gd name="T54" fmla="*/ 37 w 120"/>
              <a:gd name="T55" fmla="*/ 6 h 184"/>
              <a:gd name="T56" fmla="*/ 22 w 120"/>
              <a:gd name="T57" fmla="*/ 0 h 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120" h="184">
                <a:moveTo>
                  <a:pt x="22" y="12"/>
                </a:moveTo>
                <a:cubicBezTo>
                  <a:pt x="24" y="12"/>
                  <a:pt x="27" y="13"/>
                  <a:pt x="29" y="15"/>
                </a:cubicBezTo>
                <a:cubicBezTo>
                  <a:pt x="105" y="85"/>
                  <a:pt x="105" y="85"/>
                  <a:pt x="105" y="85"/>
                </a:cubicBezTo>
                <a:cubicBezTo>
                  <a:pt x="109" y="89"/>
                  <a:pt x="109" y="95"/>
                  <a:pt x="105" y="99"/>
                </a:cubicBezTo>
                <a:cubicBezTo>
                  <a:pt x="29" y="169"/>
                  <a:pt x="29" y="169"/>
                  <a:pt x="29" y="169"/>
                </a:cubicBezTo>
                <a:cubicBezTo>
                  <a:pt x="27" y="171"/>
                  <a:pt x="24" y="172"/>
                  <a:pt x="22" y="172"/>
                </a:cubicBezTo>
                <a:cubicBezTo>
                  <a:pt x="19" y="172"/>
                  <a:pt x="17" y="171"/>
                  <a:pt x="15" y="169"/>
                </a:cubicBezTo>
                <a:cubicBezTo>
                  <a:pt x="11" y="165"/>
                  <a:pt x="11" y="159"/>
                  <a:pt x="15" y="156"/>
                </a:cubicBezTo>
                <a:cubicBezTo>
                  <a:pt x="82" y="92"/>
                  <a:pt x="82" y="92"/>
                  <a:pt x="82" y="92"/>
                </a:cubicBezTo>
                <a:cubicBezTo>
                  <a:pt x="15" y="28"/>
                  <a:pt x="15" y="28"/>
                  <a:pt x="15" y="28"/>
                </a:cubicBezTo>
                <a:cubicBezTo>
                  <a:pt x="11" y="25"/>
                  <a:pt x="11" y="19"/>
                  <a:pt x="15" y="15"/>
                </a:cubicBezTo>
                <a:cubicBezTo>
                  <a:pt x="17" y="13"/>
                  <a:pt x="19" y="12"/>
                  <a:pt x="22" y="12"/>
                </a:cubicBezTo>
                <a:moveTo>
                  <a:pt x="22" y="0"/>
                </a:moveTo>
                <a:cubicBezTo>
                  <a:pt x="16" y="0"/>
                  <a:pt x="11" y="2"/>
                  <a:pt x="6" y="6"/>
                </a:cubicBezTo>
                <a:cubicBezTo>
                  <a:pt x="2" y="10"/>
                  <a:pt x="0" y="16"/>
                  <a:pt x="0" y="22"/>
                </a:cubicBezTo>
                <a:cubicBezTo>
                  <a:pt x="0" y="27"/>
                  <a:pt x="2" y="33"/>
                  <a:pt x="6" y="37"/>
                </a:cubicBezTo>
                <a:cubicBezTo>
                  <a:pt x="65" y="92"/>
                  <a:pt x="65" y="92"/>
                  <a:pt x="65" y="92"/>
                </a:cubicBezTo>
                <a:cubicBezTo>
                  <a:pt x="6" y="147"/>
                  <a:pt x="6" y="147"/>
                  <a:pt x="6" y="147"/>
                </a:cubicBezTo>
                <a:cubicBezTo>
                  <a:pt x="2" y="151"/>
                  <a:pt x="0" y="157"/>
                  <a:pt x="0" y="163"/>
                </a:cubicBezTo>
                <a:cubicBezTo>
                  <a:pt x="0" y="168"/>
                  <a:pt x="2" y="174"/>
                  <a:pt x="6" y="178"/>
                </a:cubicBezTo>
                <a:cubicBezTo>
                  <a:pt x="11" y="182"/>
                  <a:pt x="16" y="184"/>
                  <a:pt x="22" y="184"/>
                </a:cubicBezTo>
                <a:cubicBezTo>
                  <a:pt x="27" y="184"/>
                  <a:pt x="33" y="182"/>
                  <a:pt x="37" y="178"/>
                </a:cubicBezTo>
                <a:cubicBezTo>
                  <a:pt x="114" y="107"/>
                  <a:pt x="114" y="107"/>
                  <a:pt x="114" y="107"/>
                </a:cubicBezTo>
                <a:cubicBezTo>
                  <a:pt x="118" y="103"/>
                  <a:pt x="120" y="98"/>
                  <a:pt x="120" y="92"/>
                </a:cubicBezTo>
                <a:cubicBezTo>
                  <a:pt x="120" y="86"/>
                  <a:pt x="118" y="81"/>
                  <a:pt x="114" y="77"/>
                </a:cubicBezTo>
                <a:cubicBezTo>
                  <a:pt x="113" y="77"/>
                  <a:pt x="113" y="77"/>
                  <a:pt x="113" y="77"/>
                </a:cubicBezTo>
                <a:cubicBezTo>
                  <a:pt x="113" y="76"/>
                  <a:pt x="113" y="76"/>
                  <a:pt x="113" y="76"/>
                </a:cubicBezTo>
                <a:cubicBezTo>
                  <a:pt x="37" y="6"/>
                  <a:pt x="37" y="6"/>
                  <a:pt x="37" y="6"/>
                </a:cubicBezTo>
                <a:cubicBezTo>
                  <a:pt x="33" y="2"/>
                  <a:pt x="27" y="0"/>
                  <a:pt x="22" y="0"/>
                </a:cubicBezTo>
                <a:close/>
              </a:path>
            </a:pathLst>
          </a:custGeom>
          <a:solidFill>
            <a:srgbClr val="58B6C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/>
          </a:p>
        </p:txBody>
      </p:sp>
      <p:sp>
        <p:nvSpPr>
          <p:cNvPr id="27" name="Freeform 31"/>
          <p:cNvSpPr>
            <a:spLocks noChangeAspect="1" noEditPoints="1"/>
          </p:cNvSpPr>
          <p:nvPr>
            <p:custDataLst>
              <p:tags r:id="rId8"/>
            </p:custDataLst>
          </p:nvPr>
        </p:nvSpPr>
        <p:spPr bwMode="auto">
          <a:xfrm>
            <a:off x="7131010" y="4190551"/>
            <a:ext cx="356024" cy="546571"/>
          </a:xfrm>
          <a:custGeom>
            <a:avLst/>
            <a:gdLst>
              <a:gd name="T0" fmla="*/ 22 w 120"/>
              <a:gd name="T1" fmla="*/ 12 h 184"/>
              <a:gd name="T2" fmla="*/ 29 w 120"/>
              <a:gd name="T3" fmla="*/ 15 h 184"/>
              <a:gd name="T4" fmla="*/ 105 w 120"/>
              <a:gd name="T5" fmla="*/ 85 h 184"/>
              <a:gd name="T6" fmla="*/ 105 w 120"/>
              <a:gd name="T7" fmla="*/ 99 h 184"/>
              <a:gd name="T8" fmla="*/ 29 w 120"/>
              <a:gd name="T9" fmla="*/ 169 h 184"/>
              <a:gd name="T10" fmla="*/ 22 w 120"/>
              <a:gd name="T11" fmla="*/ 172 h 184"/>
              <a:gd name="T12" fmla="*/ 15 w 120"/>
              <a:gd name="T13" fmla="*/ 169 h 184"/>
              <a:gd name="T14" fmla="*/ 15 w 120"/>
              <a:gd name="T15" fmla="*/ 156 h 184"/>
              <a:gd name="T16" fmla="*/ 82 w 120"/>
              <a:gd name="T17" fmla="*/ 92 h 184"/>
              <a:gd name="T18" fmla="*/ 15 w 120"/>
              <a:gd name="T19" fmla="*/ 28 h 184"/>
              <a:gd name="T20" fmla="*/ 15 w 120"/>
              <a:gd name="T21" fmla="*/ 15 h 184"/>
              <a:gd name="T22" fmla="*/ 22 w 120"/>
              <a:gd name="T23" fmla="*/ 12 h 184"/>
              <a:gd name="T24" fmla="*/ 22 w 120"/>
              <a:gd name="T25" fmla="*/ 0 h 184"/>
              <a:gd name="T26" fmla="*/ 6 w 120"/>
              <a:gd name="T27" fmla="*/ 6 h 184"/>
              <a:gd name="T28" fmla="*/ 0 w 120"/>
              <a:gd name="T29" fmla="*/ 22 h 184"/>
              <a:gd name="T30" fmla="*/ 6 w 120"/>
              <a:gd name="T31" fmla="*/ 37 h 184"/>
              <a:gd name="T32" fmla="*/ 65 w 120"/>
              <a:gd name="T33" fmla="*/ 92 h 184"/>
              <a:gd name="T34" fmla="*/ 6 w 120"/>
              <a:gd name="T35" fmla="*/ 147 h 184"/>
              <a:gd name="T36" fmla="*/ 0 w 120"/>
              <a:gd name="T37" fmla="*/ 163 h 184"/>
              <a:gd name="T38" fmla="*/ 6 w 120"/>
              <a:gd name="T39" fmla="*/ 178 h 184"/>
              <a:gd name="T40" fmla="*/ 22 w 120"/>
              <a:gd name="T41" fmla="*/ 184 h 184"/>
              <a:gd name="T42" fmla="*/ 37 w 120"/>
              <a:gd name="T43" fmla="*/ 178 h 184"/>
              <a:gd name="T44" fmla="*/ 114 w 120"/>
              <a:gd name="T45" fmla="*/ 107 h 184"/>
              <a:gd name="T46" fmla="*/ 120 w 120"/>
              <a:gd name="T47" fmla="*/ 92 h 184"/>
              <a:gd name="T48" fmla="*/ 114 w 120"/>
              <a:gd name="T49" fmla="*/ 77 h 184"/>
              <a:gd name="T50" fmla="*/ 113 w 120"/>
              <a:gd name="T51" fmla="*/ 77 h 184"/>
              <a:gd name="T52" fmla="*/ 113 w 120"/>
              <a:gd name="T53" fmla="*/ 76 h 184"/>
              <a:gd name="T54" fmla="*/ 37 w 120"/>
              <a:gd name="T55" fmla="*/ 6 h 184"/>
              <a:gd name="T56" fmla="*/ 22 w 120"/>
              <a:gd name="T57" fmla="*/ 0 h 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120" h="184">
                <a:moveTo>
                  <a:pt x="22" y="12"/>
                </a:moveTo>
                <a:cubicBezTo>
                  <a:pt x="24" y="12"/>
                  <a:pt x="27" y="13"/>
                  <a:pt x="29" y="15"/>
                </a:cubicBezTo>
                <a:cubicBezTo>
                  <a:pt x="105" y="85"/>
                  <a:pt x="105" y="85"/>
                  <a:pt x="105" y="85"/>
                </a:cubicBezTo>
                <a:cubicBezTo>
                  <a:pt x="109" y="89"/>
                  <a:pt x="109" y="95"/>
                  <a:pt x="105" y="99"/>
                </a:cubicBezTo>
                <a:cubicBezTo>
                  <a:pt x="29" y="169"/>
                  <a:pt x="29" y="169"/>
                  <a:pt x="29" y="169"/>
                </a:cubicBezTo>
                <a:cubicBezTo>
                  <a:pt x="27" y="171"/>
                  <a:pt x="24" y="172"/>
                  <a:pt x="22" y="172"/>
                </a:cubicBezTo>
                <a:cubicBezTo>
                  <a:pt x="19" y="172"/>
                  <a:pt x="17" y="171"/>
                  <a:pt x="15" y="169"/>
                </a:cubicBezTo>
                <a:cubicBezTo>
                  <a:pt x="11" y="165"/>
                  <a:pt x="11" y="159"/>
                  <a:pt x="15" y="156"/>
                </a:cubicBezTo>
                <a:cubicBezTo>
                  <a:pt x="82" y="92"/>
                  <a:pt x="82" y="92"/>
                  <a:pt x="82" y="92"/>
                </a:cubicBezTo>
                <a:cubicBezTo>
                  <a:pt x="15" y="28"/>
                  <a:pt x="15" y="28"/>
                  <a:pt x="15" y="28"/>
                </a:cubicBezTo>
                <a:cubicBezTo>
                  <a:pt x="11" y="25"/>
                  <a:pt x="11" y="19"/>
                  <a:pt x="15" y="15"/>
                </a:cubicBezTo>
                <a:cubicBezTo>
                  <a:pt x="17" y="13"/>
                  <a:pt x="19" y="12"/>
                  <a:pt x="22" y="12"/>
                </a:cubicBezTo>
                <a:moveTo>
                  <a:pt x="22" y="0"/>
                </a:moveTo>
                <a:cubicBezTo>
                  <a:pt x="16" y="0"/>
                  <a:pt x="11" y="2"/>
                  <a:pt x="6" y="6"/>
                </a:cubicBezTo>
                <a:cubicBezTo>
                  <a:pt x="2" y="10"/>
                  <a:pt x="0" y="16"/>
                  <a:pt x="0" y="22"/>
                </a:cubicBezTo>
                <a:cubicBezTo>
                  <a:pt x="0" y="27"/>
                  <a:pt x="2" y="33"/>
                  <a:pt x="6" y="37"/>
                </a:cubicBezTo>
                <a:cubicBezTo>
                  <a:pt x="65" y="92"/>
                  <a:pt x="65" y="92"/>
                  <a:pt x="65" y="92"/>
                </a:cubicBezTo>
                <a:cubicBezTo>
                  <a:pt x="6" y="147"/>
                  <a:pt x="6" y="147"/>
                  <a:pt x="6" y="147"/>
                </a:cubicBezTo>
                <a:cubicBezTo>
                  <a:pt x="2" y="151"/>
                  <a:pt x="0" y="157"/>
                  <a:pt x="0" y="163"/>
                </a:cubicBezTo>
                <a:cubicBezTo>
                  <a:pt x="0" y="168"/>
                  <a:pt x="2" y="174"/>
                  <a:pt x="6" y="178"/>
                </a:cubicBezTo>
                <a:cubicBezTo>
                  <a:pt x="11" y="182"/>
                  <a:pt x="16" y="184"/>
                  <a:pt x="22" y="184"/>
                </a:cubicBezTo>
                <a:cubicBezTo>
                  <a:pt x="27" y="184"/>
                  <a:pt x="33" y="182"/>
                  <a:pt x="37" y="178"/>
                </a:cubicBezTo>
                <a:cubicBezTo>
                  <a:pt x="114" y="107"/>
                  <a:pt x="114" y="107"/>
                  <a:pt x="114" y="107"/>
                </a:cubicBezTo>
                <a:cubicBezTo>
                  <a:pt x="118" y="103"/>
                  <a:pt x="120" y="98"/>
                  <a:pt x="120" y="92"/>
                </a:cubicBezTo>
                <a:cubicBezTo>
                  <a:pt x="120" y="86"/>
                  <a:pt x="118" y="81"/>
                  <a:pt x="114" y="77"/>
                </a:cubicBezTo>
                <a:cubicBezTo>
                  <a:pt x="113" y="77"/>
                  <a:pt x="113" y="77"/>
                  <a:pt x="113" y="77"/>
                </a:cubicBezTo>
                <a:cubicBezTo>
                  <a:pt x="113" y="76"/>
                  <a:pt x="113" y="76"/>
                  <a:pt x="113" y="76"/>
                </a:cubicBezTo>
                <a:cubicBezTo>
                  <a:pt x="37" y="6"/>
                  <a:pt x="37" y="6"/>
                  <a:pt x="37" y="6"/>
                </a:cubicBezTo>
                <a:cubicBezTo>
                  <a:pt x="33" y="2"/>
                  <a:pt x="27" y="0"/>
                  <a:pt x="22" y="0"/>
                </a:cubicBezTo>
                <a:close/>
              </a:path>
            </a:pathLst>
          </a:custGeom>
          <a:solidFill>
            <a:srgbClr val="58B6C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/>
          </a:p>
        </p:txBody>
      </p:sp>
      <p:sp>
        <p:nvSpPr>
          <p:cNvPr id="28" name="Freeform 31"/>
          <p:cNvSpPr>
            <a:spLocks noChangeAspect="1" noEditPoints="1"/>
          </p:cNvSpPr>
          <p:nvPr>
            <p:custDataLst>
              <p:tags r:id="rId9"/>
            </p:custDataLst>
          </p:nvPr>
        </p:nvSpPr>
        <p:spPr bwMode="auto">
          <a:xfrm>
            <a:off x="7104460" y="5509795"/>
            <a:ext cx="356024" cy="546571"/>
          </a:xfrm>
          <a:custGeom>
            <a:avLst/>
            <a:gdLst>
              <a:gd name="T0" fmla="*/ 22 w 120"/>
              <a:gd name="T1" fmla="*/ 12 h 184"/>
              <a:gd name="T2" fmla="*/ 29 w 120"/>
              <a:gd name="T3" fmla="*/ 15 h 184"/>
              <a:gd name="T4" fmla="*/ 105 w 120"/>
              <a:gd name="T5" fmla="*/ 85 h 184"/>
              <a:gd name="T6" fmla="*/ 105 w 120"/>
              <a:gd name="T7" fmla="*/ 99 h 184"/>
              <a:gd name="T8" fmla="*/ 29 w 120"/>
              <a:gd name="T9" fmla="*/ 169 h 184"/>
              <a:gd name="T10" fmla="*/ 22 w 120"/>
              <a:gd name="T11" fmla="*/ 172 h 184"/>
              <a:gd name="T12" fmla="*/ 15 w 120"/>
              <a:gd name="T13" fmla="*/ 169 h 184"/>
              <a:gd name="T14" fmla="*/ 15 w 120"/>
              <a:gd name="T15" fmla="*/ 156 h 184"/>
              <a:gd name="T16" fmla="*/ 82 w 120"/>
              <a:gd name="T17" fmla="*/ 92 h 184"/>
              <a:gd name="T18" fmla="*/ 15 w 120"/>
              <a:gd name="T19" fmla="*/ 28 h 184"/>
              <a:gd name="T20" fmla="*/ 15 w 120"/>
              <a:gd name="T21" fmla="*/ 15 h 184"/>
              <a:gd name="T22" fmla="*/ 22 w 120"/>
              <a:gd name="T23" fmla="*/ 12 h 184"/>
              <a:gd name="T24" fmla="*/ 22 w 120"/>
              <a:gd name="T25" fmla="*/ 0 h 184"/>
              <a:gd name="T26" fmla="*/ 6 w 120"/>
              <a:gd name="T27" fmla="*/ 6 h 184"/>
              <a:gd name="T28" fmla="*/ 0 w 120"/>
              <a:gd name="T29" fmla="*/ 22 h 184"/>
              <a:gd name="T30" fmla="*/ 6 w 120"/>
              <a:gd name="T31" fmla="*/ 37 h 184"/>
              <a:gd name="T32" fmla="*/ 65 w 120"/>
              <a:gd name="T33" fmla="*/ 92 h 184"/>
              <a:gd name="T34" fmla="*/ 6 w 120"/>
              <a:gd name="T35" fmla="*/ 147 h 184"/>
              <a:gd name="T36" fmla="*/ 0 w 120"/>
              <a:gd name="T37" fmla="*/ 163 h 184"/>
              <a:gd name="T38" fmla="*/ 6 w 120"/>
              <a:gd name="T39" fmla="*/ 178 h 184"/>
              <a:gd name="T40" fmla="*/ 22 w 120"/>
              <a:gd name="T41" fmla="*/ 184 h 184"/>
              <a:gd name="T42" fmla="*/ 37 w 120"/>
              <a:gd name="T43" fmla="*/ 178 h 184"/>
              <a:gd name="T44" fmla="*/ 114 w 120"/>
              <a:gd name="T45" fmla="*/ 107 h 184"/>
              <a:gd name="T46" fmla="*/ 120 w 120"/>
              <a:gd name="T47" fmla="*/ 92 h 184"/>
              <a:gd name="T48" fmla="*/ 114 w 120"/>
              <a:gd name="T49" fmla="*/ 77 h 184"/>
              <a:gd name="T50" fmla="*/ 113 w 120"/>
              <a:gd name="T51" fmla="*/ 77 h 184"/>
              <a:gd name="T52" fmla="*/ 113 w 120"/>
              <a:gd name="T53" fmla="*/ 76 h 184"/>
              <a:gd name="T54" fmla="*/ 37 w 120"/>
              <a:gd name="T55" fmla="*/ 6 h 184"/>
              <a:gd name="T56" fmla="*/ 22 w 120"/>
              <a:gd name="T57" fmla="*/ 0 h 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120" h="184">
                <a:moveTo>
                  <a:pt x="22" y="12"/>
                </a:moveTo>
                <a:cubicBezTo>
                  <a:pt x="24" y="12"/>
                  <a:pt x="27" y="13"/>
                  <a:pt x="29" y="15"/>
                </a:cubicBezTo>
                <a:cubicBezTo>
                  <a:pt x="105" y="85"/>
                  <a:pt x="105" y="85"/>
                  <a:pt x="105" y="85"/>
                </a:cubicBezTo>
                <a:cubicBezTo>
                  <a:pt x="109" y="89"/>
                  <a:pt x="109" y="95"/>
                  <a:pt x="105" y="99"/>
                </a:cubicBezTo>
                <a:cubicBezTo>
                  <a:pt x="29" y="169"/>
                  <a:pt x="29" y="169"/>
                  <a:pt x="29" y="169"/>
                </a:cubicBezTo>
                <a:cubicBezTo>
                  <a:pt x="27" y="171"/>
                  <a:pt x="24" y="172"/>
                  <a:pt x="22" y="172"/>
                </a:cubicBezTo>
                <a:cubicBezTo>
                  <a:pt x="19" y="172"/>
                  <a:pt x="17" y="171"/>
                  <a:pt x="15" y="169"/>
                </a:cubicBezTo>
                <a:cubicBezTo>
                  <a:pt x="11" y="165"/>
                  <a:pt x="11" y="159"/>
                  <a:pt x="15" y="156"/>
                </a:cubicBezTo>
                <a:cubicBezTo>
                  <a:pt x="82" y="92"/>
                  <a:pt x="82" y="92"/>
                  <a:pt x="82" y="92"/>
                </a:cubicBezTo>
                <a:cubicBezTo>
                  <a:pt x="15" y="28"/>
                  <a:pt x="15" y="28"/>
                  <a:pt x="15" y="28"/>
                </a:cubicBezTo>
                <a:cubicBezTo>
                  <a:pt x="11" y="25"/>
                  <a:pt x="11" y="19"/>
                  <a:pt x="15" y="15"/>
                </a:cubicBezTo>
                <a:cubicBezTo>
                  <a:pt x="17" y="13"/>
                  <a:pt x="19" y="12"/>
                  <a:pt x="22" y="12"/>
                </a:cubicBezTo>
                <a:moveTo>
                  <a:pt x="22" y="0"/>
                </a:moveTo>
                <a:cubicBezTo>
                  <a:pt x="16" y="0"/>
                  <a:pt x="11" y="2"/>
                  <a:pt x="6" y="6"/>
                </a:cubicBezTo>
                <a:cubicBezTo>
                  <a:pt x="2" y="10"/>
                  <a:pt x="0" y="16"/>
                  <a:pt x="0" y="22"/>
                </a:cubicBezTo>
                <a:cubicBezTo>
                  <a:pt x="0" y="27"/>
                  <a:pt x="2" y="33"/>
                  <a:pt x="6" y="37"/>
                </a:cubicBezTo>
                <a:cubicBezTo>
                  <a:pt x="65" y="92"/>
                  <a:pt x="65" y="92"/>
                  <a:pt x="65" y="92"/>
                </a:cubicBezTo>
                <a:cubicBezTo>
                  <a:pt x="6" y="147"/>
                  <a:pt x="6" y="147"/>
                  <a:pt x="6" y="147"/>
                </a:cubicBezTo>
                <a:cubicBezTo>
                  <a:pt x="2" y="151"/>
                  <a:pt x="0" y="157"/>
                  <a:pt x="0" y="163"/>
                </a:cubicBezTo>
                <a:cubicBezTo>
                  <a:pt x="0" y="168"/>
                  <a:pt x="2" y="174"/>
                  <a:pt x="6" y="178"/>
                </a:cubicBezTo>
                <a:cubicBezTo>
                  <a:pt x="11" y="182"/>
                  <a:pt x="16" y="184"/>
                  <a:pt x="22" y="184"/>
                </a:cubicBezTo>
                <a:cubicBezTo>
                  <a:pt x="27" y="184"/>
                  <a:pt x="33" y="182"/>
                  <a:pt x="37" y="178"/>
                </a:cubicBezTo>
                <a:cubicBezTo>
                  <a:pt x="114" y="107"/>
                  <a:pt x="114" y="107"/>
                  <a:pt x="114" y="107"/>
                </a:cubicBezTo>
                <a:cubicBezTo>
                  <a:pt x="118" y="103"/>
                  <a:pt x="120" y="98"/>
                  <a:pt x="120" y="92"/>
                </a:cubicBezTo>
                <a:cubicBezTo>
                  <a:pt x="120" y="86"/>
                  <a:pt x="118" y="81"/>
                  <a:pt x="114" y="77"/>
                </a:cubicBezTo>
                <a:cubicBezTo>
                  <a:pt x="113" y="77"/>
                  <a:pt x="113" y="77"/>
                  <a:pt x="113" y="77"/>
                </a:cubicBezTo>
                <a:cubicBezTo>
                  <a:pt x="113" y="76"/>
                  <a:pt x="113" y="76"/>
                  <a:pt x="113" y="76"/>
                </a:cubicBezTo>
                <a:cubicBezTo>
                  <a:pt x="37" y="6"/>
                  <a:pt x="37" y="6"/>
                  <a:pt x="37" y="6"/>
                </a:cubicBezTo>
                <a:cubicBezTo>
                  <a:pt x="33" y="2"/>
                  <a:pt x="27" y="0"/>
                  <a:pt x="22" y="0"/>
                </a:cubicBezTo>
                <a:close/>
              </a:path>
            </a:pathLst>
          </a:custGeom>
          <a:solidFill>
            <a:srgbClr val="58B6C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/>
          </a:p>
        </p:txBody>
      </p:sp>
      <p:cxnSp>
        <p:nvCxnSpPr>
          <p:cNvPr id="30" name="Прямая соединительная линия 29"/>
          <p:cNvCxnSpPr/>
          <p:nvPr/>
        </p:nvCxnSpPr>
        <p:spPr>
          <a:xfrm>
            <a:off x="7131010" y="1389185"/>
            <a:ext cx="0" cy="5192216"/>
          </a:xfrm>
          <a:prstGeom prst="line">
            <a:avLst/>
          </a:prstGeom>
          <a:ln w="12700">
            <a:solidFill>
              <a:srgbClr val="58B6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Прямая соединительная линия 30"/>
          <p:cNvCxnSpPr/>
          <p:nvPr/>
        </p:nvCxnSpPr>
        <p:spPr>
          <a:xfrm flipH="1" flipV="1">
            <a:off x="3251271" y="2500494"/>
            <a:ext cx="8284234" cy="349"/>
          </a:xfrm>
          <a:prstGeom prst="line">
            <a:avLst/>
          </a:prstGeom>
          <a:ln w="12700">
            <a:solidFill>
              <a:srgbClr val="58B6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Прямая соединительная линия 35"/>
          <p:cNvCxnSpPr/>
          <p:nvPr/>
        </p:nvCxnSpPr>
        <p:spPr>
          <a:xfrm flipH="1" flipV="1">
            <a:off x="3251271" y="3849987"/>
            <a:ext cx="8284234" cy="21170"/>
          </a:xfrm>
          <a:prstGeom prst="line">
            <a:avLst/>
          </a:prstGeom>
          <a:ln w="12700">
            <a:solidFill>
              <a:srgbClr val="58B6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Прямая соединительная линия 36"/>
          <p:cNvCxnSpPr/>
          <p:nvPr/>
        </p:nvCxnSpPr>
        <p:spPr>
          <a:xfrm flipH="1" flipV="1">
            <a:off x="3251271" y="5235986"/>
            <a:ext cx="8284234" cy="20469"/>
          </a:xfrm>
          <a:prstGeom prst="line">
            <a:avLst/>
          </a:prstGeom>
          <a:ln w="12700">
            <a:solidFill>
              <a:srgbClr val="58B6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3213967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1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4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7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0" dur="2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/>
      <p:bldP spid="13" grpId="0"/>
      <p:bldP spid="15" grpId="0"/>
      <p:bldP spid="16" grpId="0"/>
      <p:bldP spid="25" grpId="0" animBg="1"/>
      <p:bldP spid="26" grpId="0" animBg="1"/>
      <p:bldP spid="27" grpId="0" animBg="1"/>
      <p:bldP spid="2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A7EF5B2-FEEC-4617-BDF3-BC0A9E2A6BA0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1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93D2455-371C-4AA0-9973-3DB5ED5C588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40000">
                <a:schemeClr val="tx1">
                  <a:alpha val="0"/>
                </a:schemeClr>
              </a:gs>
              <a:gs pos="100000">
                <a:srgbClr val="000000">
                  <a:alpha val="20000"/>
                </a:srgbClr>
              </a:gs>
              <a:gs pos="70000">
                <a:schemeClr val="tx1">
                  <a:alpha val="2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28225C4-03A2-4CF8-9D43-B2E472E616A9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51061"/>
          <a:stretch/>
        </p:blipFill>
        <p:spPr>
          <a:xfrm flipH="1">
            <a:off x="6846570" y="657224"/>
            <a:ext cx="3230880" cy="6200775"/>
          </a:xfrm>
          <a:prstGeom prst="rect">
            <a:avLst/>
          </a:prstGeom>
        </p:spPr>
      </p:pic>
      <p:sp>
        <p:nvSpPr>
          <p:cNvPr id="13" name="Выноска-облако 4">
            <a:extLst>
              <a:ext uri="{FF2B5EF4-FFF2-40B4-BE49-F238E27FC236}">
                <a16:creationId xmlns:a16="http://schemas.microsoft.com/office/drawing/2014/main" id="{F2F625EF-A98E-4A94-83FB-2ACB6ED66298}"/>
              </a:ext>
            </a:extLst>
          </p:cNvPr>
          <p:cNvSpPr/>
          <p:nvPr/>
        </p:nvSpPr>
        <p:spPr>
          <a:xfrm flipH="1" flipV="1">
            <a:off x="1788891" y="1038644"/>
            <a:ext cx="5057679" cy="2233245"/>
          </a:xfrm>
          <a:prstGeom prst="cloudCallout">
            <a:avLst>
              <a:gd name="adj1" fmla="val -69418"/>
              <a:gd name="adj2" fmla="val 32403"/>
            </a:avLst>
          </a:prstGeom>
          <a:solidFill>
            <a:schemeClr val="bg1"/>
          </a:solidFill>
          <a:ln>
            <a:noFill/>
          </a:ln>
          <a:effectLst>
            <a:outerShdw blurRad="673100" dist="50800" dir="5400000" algn="ctr" rotWithShape="0">
              <a:schemeClr val="tx1">
                <a:lumMod val="85000"/>
                <a:lumOff val="15000"/>
                <a:alpha val="7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000" dirty="0">
              <a:solidFill>
                <a:schemeClr val="tx2"/>
              </a:solidFill>
            </a:endParaRPr>
          </a:p>
        </p:txBody>
      </p:sp>
      <p:sp>
        <p:nvSpPr>
          <p:cNvPr id="14" name="Текст  6">
            <a:extLst>
              <a:ext uri="{FF2B5EF4-FFF2-40B4-BE49-F238E27FC236}">
                <a16:creationId xmlns:a16="http://schemas.microsoft.com/office/drawing/2014/main" id="{E8C68B2D-C471-4C11-9031-01D894D65A62}"/>
              </a:ext>
            </a:extLst>
          </p:cNvPr>
          <p:cNvSpPr txBox="1">
            <a:spLocks/>
          </p:cNvSpPr>
          <p:nvPr/>
        </p:nvSpPr>
        <p:spPr>
          <a:xfrm>
            <a:off x="2779356" y="1777717"/>
            <a:ext cx="3316644" cy="888448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10000"/>
              </a:lnSpc>
            </a:pPr>
            <a:r>
              <a:rPr lang="ru-RU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Интересно…. Чем отличается приветствие от установления контакта?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E7ADD87-79EC-4832-9A29-62CB2BEB53D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40000">
                <a:schemeClr val="tx1">
                  <a:alpha val="0"/>
                </a:schemeClr>
              </a:gs>
              <a:gs pos="100000">
                <a:srgbClr val="000000">
                  <a:alpha val="20000"/>
                </a:srgbClr>
              </a:gs>
              <a:gs pos="70000">
                <a:schemeClr val="tx1">
                  <a:alpha val="2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B90FB44-E315-46EB-A4B4-463238D26C5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40000"/>
                </a:schemeClr>
              </a:gs>
              <a:gs pos="40000">
                <a:schemeClr val="tx1">
                  <a:alpha val="40000"/>
                </a:schemeClr>
              </a:gs>
              <a:gs pos="100000">
                <a:srgbClr val="000000">
                  <a:alpha val="40000"/>
                </a:srgbClr>
              </a:gs>
              <a:gs pos="70000">
                <a:schemeClr val="tx1">
                  <a:alpha val="4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E501A2E9-4789-43D3-906D-189A063E622B}"/>
              </a:ext>
            </a:extLst>
          </p:cNvPr>
          <p:cNvSpPr/>
          <p:nvPr/>
        </p:nvSpPr>
        <p:spPr>
          <a:xfrm>
            <a:off x="582706" y="240257"/>
            <a:ext cx="10874188" cy="6335486"/>
          </a:xfrm>
          <a:prstGeom prst="roundRect">
            <a:avLst>
              <a:gd name="adj" fmla="val 2234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1270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757B78F-08DE-4627-AB7B-CB7C680B4595}"/>
              </a:ext>
            </a:extLst>
          </p:cNvPr>
          <p:cNvSpPr txBox="1"/>
          <p:nvPr/>
        </p:nvSpPr>
        <p:spPr>
          <a:xfrm>
            <a:off x="2005904" y="2018395"/>
            <a:ext cx="2514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2">
                    <a:lumMod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Приветствие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6465779-7FFE-4E3C-B89A-F68E353C86F4}"/>
              </a:ext>
            </a:extLst>
          </p:cNvPr>
          <p:cNvSpPr txBox="1"/>
          <p:nvPr/>
        </p:nvSpPr>
        <p:spPr>
          <a:xfrm>
            <a:off x="6840592" y="2035846"/>
            <a:ext cx="3103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>
              <a:defRPr sz="2200">
                <a:solidFill>
                  <a:schemeClr val="bg2">
                    <a:lumMod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ru-RU" sz="1800" dirty="0"/>
              <a:t>Установление контакта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DCD7F5C-9ADF-4086-AD30-B2190B3591B1}"/>
              </a:ext>
            </a:extLst>
          </p:cNvPr>
          <p:cNvSpPr txBox="1"/>
          <p:nvPr/>
        </p:nvSpPr>
        <p:spPr>
          <a:xfrm>
            <a:off x="1980848" y="3430788"/>
            <a:ext cx="35451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Не повторяется на последующих этапах продаж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F3B9C99-2B1A-4F1C-A481-62A6DB1E93A9}"/>
              </a:ext>
            </a:extLst>
          </p:cNvPr>
          <p:cNvSpPr txBox="1"/>
          <p:nvPr/>
        </p:nvSpPr>
        <p:spPr>
          <a:xfrm>
            <a:off x="1984882" y="2563683"/>
            <a:ext cx="35411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Через 5-10 сек после появления клиента в ТЗ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7654979-7545-4A41-8BFE-24FEE59C5A8A}"/>
              </a:ext>
            </a:extLst>
          </p:cNvPr>
          <p:cNvSpPr txBox="1"/>
          <p:nvPr/>
        </p:nvSpPr>
        <p:spPr>
          <a:xfrm>
            <a:off x="6855017" y="2603880"/>
            <a:ext cx="31033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После приветствия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87C2FF2-2F24-4BF9-BB18-D66C7A557291}"/>
              </a:ext>
            </a:extLst>
          </p:cNvPr>
          <p:cNvSpPr txBox="1"/>
          <p:nvPr/>
        </p:nvSpPr>
        <p:spPr>
          <a:xfrm>
            <a:off x="6855017" y="3366173"/>
            <a:ext cx="34562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Повторяется на всех этапах продаж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A8C344F-047B-49A8-A915-7686F6A16D06}"/>
              </a:ext>
            </a:extLst>
          </p:cNvPr>
          <p:cNvSpPr txBox="1"/>
          <p:nvPr/>
        </p:nvSpPr>
        <p:spPr>
          <a:xfrm>
            <a:off x="1982787" y="4388271"/>
            <a:ext cx="30161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Влияет на установление контакта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006883B-5FFE-48E9-B7BE-FD129789AB1D}"/>
              </a:ext>
            </a:extLst>
          </p:cNvPr>
          <p:cNvSpPr txBox="1"/>
          <p:nvPr/>
        </p:nvSpPr>
        <p:spPr>
          <a:xfrm>
            <a:off x="6904456" y="4395773"/>
            <a:ext cx="35992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Влияет на выявление потребностей и на другие этапы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24A0FC6-B5AA-4F2D-A80F-3D94BBF09087}"/>
              </a:ext>
            </a:extLst>
          </p:cNvPr>
          <p:cNvSpPr txBox="1"/>
          <p:nvPr/>
        </p:nvSpPr>
        <p:spPr>
          <a:xfrm>
            <a:off x="2013551" y="5337976"/>
            <a:ext cx="27559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Фразы: Добрый день… Добро пожаловать….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88FAEFD-64E5-4A36-84A0-DF852C6EBB29}"/>
              </a:ext>
            </a:extLst>
          </p:cNvPr>
          <p:cNvSpPr txBox="1"/>
          <p:nvPr/>
        </p:nvSpPr>
        <p:spPr>
          <a:xfrm>
            <a:off x="6904455" y="5367149"/>
            <a:ext cx="37419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Фразы-тумблеры, фразы для поддержания и  восстановления контакта</a:t>
            </a:r>
          </a:p>
        </p:txBody>
      </p:sp>
      <p:sp>
        <p:nvSpPr>
          <p:cNvPr id="27" name="Freeform 9">
            <a:extLst>
              <a:ext uri="{FF2B5EF4-FFF2-40B4-BE49-F238E27FC236}">
                <a16:creationId xmlns:a16="http://schemas.microsoft.com/office/drawing/2014/main" id="{D5E7922E-35D5-44AC-9BEA-8AC0D25B48C7}"/>
              </a:ext>
            </a:extLst>
          </p:cNvPr>
          <p:cNvSpPr>
            <a:spLocks noChangeAspect="1" noEditPoints="1"/>
          </p:cNvSpPr>
          <p:nvPr>
            <p:custDataLst>
              <p:tags r:id="rId3"/>
            </p:custDataLst>
          </p:nvPr>
        </p:nvSpPr>
        <p:spPr bwMode="auto">
          <a:xfrm>
            <a:off x="1469239" y="2621506"/>
            <a:ext cx="368520" cy="369332"/>
          </a:xfrm>
          <a:custGeom>
            <a:avLst/>
            <a:gdLst>
              <a:gd name="T0" fmla="*/ 96 w 192"/>
              <a:gd name="T1" fmla="*/ 0 h 192"/>
              <a:gd name="T2" fmla="*/ 0 w 192"/>
              <a:gd name="T3" fmla="*/ 96 h 192"/>
              <a:gd name="T4" fmla="*/ 96 w 192"/>
              <a:gd name="T5" fmla="*/ 192 h 192"/>
              <a:gd name="T6" fmla="*/ 192 w 192"/>
              <a:gd name="T7" fmla="*/ 96 h 192"/>
              <a:gd name="T8" fmla="*/ 96 w 192"/>
              <a:gd name="T9" fmla="*/ 0 h 192"/>
              <a:gd name="T10" fmla="*/ 108 w 192"/>
              <a:gd name="T11" fmla="*/ 100 h 192"/>
              <a:gd name="T12" fmla="*/ 100 w 192"/>
              <a:gd name="T13" fmla="*/ 108 h 192"/>
              <a:gd name="T14" fmla="*/ 100 w 192"/>
              <a:gd name="T15" fmla="*/ 108 h 192"/>
              <a:gd name="T16" fmla="*/ 56 w 192"/>
              <a:gd name="T17" fmla="*/ 128 h 192"/>
              <a:gd name="T18" fmla="*/ 48 w 192"/>
              <a:gd name="T19" fmla="*/ 120 h 192"/>
              <a:gd name="T20" fmla="*/ 56 w 192"/>
              <a:gd name="T21" fmla="*/ 112 h 192"/>
              <a:gd name="T22" fmla="*/ 92 w 192"/>
              <a:gd name="T23" fmla="*/ 96 h 192"/>
              <a:gd name="T24" fmla="*/ 92 w 192"/>
              <a:gd name="T25" fmla="*/ 40 h 192"/>
              <a:gd name="T26" fmla="*/ 100 w 192"/>
              <a:gd name="T27" fmla="*/ 32 h 192"/>
              <a:gd name="T28" fmla="*/ 108 w 192"/>
              <a:gd name="T29" fmla="*/ 40 h 192"/>
              <a:gd name="T30" fmla="*/ 108 w 192"/>
              <a:gd name="T31" fmla="*/ 100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92" h="192">
                <a:moveTo>
                  <a:pt x="96" y="0"/>
                </a:moveTo>
                <a:cubicBezTo>
                  <a:pt x="43" y="0"/>
                  <a:pt x="0" y="43"/>
                  <a:pt x="0" y="96"/>
                </a:cubicBezTo>
                <a:cubicBezTo>
                  <a:pt x="0" y="149"/>
                  <a:pt x="43" y="192"/>
                  <a:pt x="96" y="192"/>
                </a:cubicBezTo>
                <a:cubicBezTo>
                  <a:pt x="149" y="192"/>
                  <a:pt x="192" y="149"/>
                  <a:pt x="192" y="96"/>
                </a:cubicBezTo>
                <a:cubicBezTo>
                  <a:pt x="192" y="43"/>
                  <a:pt x="149" y="0"/>
                  <a:pt x="96" y="0"/>
                </a:cubicBezTo>
                <a:close/>
                <a:moveTo>
                  <a:pt x="108" y="100"/>
                </a:moveTo>
                <a:cubicBezTo>
                  <a:pt x="108" y="104"/>
                  <a:pt x="104" y="108"/>
                  <a:pt x="100" y="108"/>
                </a:cubicBezTo>
                <a:cubicBezTo>
                  <a:pt x="100" y="108"/>
                  <a:pt x="100" y="108"/>
                  <a:pt x="100" y="108"/>
                </a:cubicBezTo>
                <a:cubicBezTo>
                  <a:pt x="56" y="128"/>
                  <a:pt x="56" y="128"/>
                  <a:pt x="56" y="128"/>
                </a:cubicBezTo>
                <a:cubicBezTo>
                  <a:pt x="52" y="128"/>
                  <a:pt x="48" y="124"/>
                  <a:pt x="48" y="120"/>
                </a:cubicBezTo>
                <a:cubicBezTo>
                  <a:pt x="48" y="116"/>
                  <a:pt x="52" y="112"/>
                  <a:pt x="56" y="112"/>
                </a:cubicBezTo>
                <a:cubicBezTo>
                  <a:pt x="92" y="96"/>
                  <a:pt x="92" y="96"/>
                  <a:pt x="92" y="96"/>
                </a:cubicBezTo>
                <a:cubicBezTo>
                  <a:pt x="92" y="40"/>
                  <a:pt x="92" y="40"/>
                  <a:pt x="92" y="40"/>
                </a:cubicBezTo>
                <a:cubicBezTo>
                  <a:pt x="92" y="36"/>
                  <a:pt x="96" y="32"/>
                  <a:pt x="100" y="32"/>
                </a:cubicBezTo>
                <a:cubicBezTo>
                  <a:pt x="104" y="32"/>
                  <a:pt x="108" y="36"/>
                  <a:pt x="108" y="40"/>
                </a:cubicBezTo>
                <a:lnTo>
                  <a:pt x="108" y="100"/>
                </a:lnTo>
                <a:close/>
              </a:path>
            </a:pathLst>
          </a:custGeom>
          <a:solidFill>
            <a:srgbClr val="EF8A2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>
              <a:solidFill>
                <a:schemeClr val="tx1">
                  <a:lumMod val="85000"/>
                  <a:lumOff val="15000"/>
                </a:schemeClr>
              </a:solidFill>
              <a:latin typeface="Raleway Light" panose="020B0403030101060003" pitchFamily="34" charset="-52"/>
            </a:endParaRPr>
          </a:p>
        </p:txBody>
      </p:sp>
      <p:sp>
        <p:nvSpPr>
          <p:cNvPr id="28" name="Freeform 5">
            <a:extLst>
              <a:ext uri="{FF2B5EF4-FFF2-40B4-BE49-F238E27FC236}">
                <a16:creationId xmlns:a16="http://schemas.microsoft.com/office/drawing/2014/main" id="{815EE4A8-BA81-4F9C-AA44-DCAF14FAD860}"/>
              </a:ext>
            </a:extLst>
          </p:cNvPr>
          <p:cNvSpPr>
            <a:spLocks noEditPoints="1"/>
          </p:cNvSpPr>
          <p:nvPr>
            <p:custDataLst>
              <p:tags r:id="rId4"/>
            </p:custDataLst>
          </p:nvPr>
        </p:nvSpPr>
        <p:spPr bwMode="auto">
          <a:xfrm>
            <a:off x="1469562" y="4425505"/>
            <a:ext cx="368520" cy="369332"/>
          </a:xfrm>
          <a:custGeom>
            <a:avLst/>
            <a:gdLst>
              <a:gd name="T0" fmla="*/ 96 w 192"/>
              <a:gd name="T1" fmla="*/ 0 h 192"/>
              <a:gd name="T2" fmla="*/ 0 w 192"/>
              <a:gd name="T3" fmla="*/ 96 h 192"/>
              <a:gd name="T4" fmla="*/ 96 w 192"/>
              <a:gd name="T5" fmla="*/ 192 h 192"/>
              <a:gd name="T6" fmla="*/ 192 w 192"/>
              <a:gd name="T7" fmla="*/ 96 h 192"/>
              <a:gd name="T8" fmla="*/ 96 w 192"/>
              <a:gd name="T9" fmla="*/ 0 h 192"/>
              <a:gd name="T10" fmla="*/ 68 w 192"/>
              <a:gd name="T11" fmla="*/ 148 h 192"/>
              <a:gd name="T12" fmla="*/ 36 w 192"/>
              <a:gd name="T13" fmla="*/ 96 h 192"/>
              <a:gd name="T14" fmla="*/ 87 w 192"/>
              <a:gd name="T15" fmla="*/ 38 h 192"/>
              <a:gd name="T16" fmla="*/ 87 w 192"/>
              <a:gd name="T17" fmla="*/ 25 h 192"/>
              <a:gd name="T18" fmla="*/ 91 w 192"/>
              <a:gd name="T19" fmla="*/ 25 h 192"/>
              <a:gd name="T20" fmla="*/ 109 w 192"/>
              <a:gd name="T21" fmla="*/ 42 h 192"/>
              <a:gd name="T22" fmla="*/ 109 w 192"/>
              <a:gd name="T23" fmla="*/ 47 h 192"/>
              <a:gd name="T24" fmla="*/ 91 w 192"/>
              <a:gd name="T25" fmla="*/ 63 h 192"/>
              <a:gd name="T26" fmla="*/ 87 w 192"/>
              <a:gd name="T27" fmla="*/ 63 h 192"/>
              <a:gd name="T28" fmla="*/ 87 w 192"/>
              <a:gd name="T29" fmla="*/ 47 h 192"/>
              <a:gd name="T30" fmla="*/ 45 w 192"/>
              <a:gd name="T31" fmla="*/ 96 h 192"/>
              <a:gd name="T32" fmla="*/ 72 w 192"/>
              <a:gd name="T33" fmla="*/ 140 h 192"/>
              <a:gd name="T34" fmla="*/ 68 w 192"/>
              <a:gd name="T35" fmla="*/ 148 h 192"/>
              <a:gd name="T36" fmla="*/ 110 w 192"/>
              <a:gd name="T37" fmla="*/ 153 h 192"/>
              <a:gd name="T38" fmla="*/ 110 w 192"/>
              <a:gd name="T39" fmla="*/ 166 h 192"/>
              <a:gd name="T40" fmla="*/ 105 w 192"/>
              <a:gd name="T41" fmla="*/ 167 h 192"/>
              <a:gd name="T42" fmla="*/ 88 w 192"/>
              <a:gd name="T43" fmla="*/ 150 h 192"/>
              <a:gd name="T44" fmla="*/ 88 w 192"/>
              <a:gd name="T45" fmla="*/ 145 h 192"/>
              <a:gd name="T46" fmla="*/ 105 w 192"/>
              <a:gd name="T47" fmla="*/ 128 h 192"/>
              <a:gd name="T48" fmla="*/ 110 w 192"/>
              <a:gd name="T49" fmla="*/ 129 h 192"/>
              <a:gd name="T50" fmla="*/ 110 w 192"/>
              <a:gd name="T51" fmla="*/ 144 h 192"/>
              <a:gd name="T52" fmla="*/ 147 w 192"/>
              <a:gd name="T53" fmla="*/ 96 h 192"/>
              <a:gd name="T54" fmla="*/ 124 w 192"/>
              <a:gd name="T55" fmla="*/ 55 h 192"/>
              <a:gd name="T56" fmla="*/ 127 w 192"/>
              <a:gd name="T57" fmla="*/ 46 h 192"/>
              <a:gd name="T58" fmla="*/ 156 w 192"/>
              <a:gd name="T59" fmla="*/ 96 h 192"/>
              <a:gd name="T60" fmla="*/ 110 w 192"/>
              <a:gd name="T61" fmla="*/ 153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192" h="192">
                <a:moveTo>
                  <a:pt x="96" y="0"/>
                </a:moveTo>
                <a:cubicBezTo>
                  <a:pt x="43" y="0"/>
                  <a:pt x="0" y="43"/>
                  <a:pt x="0" y="96"/>
                </a:cubicBezTo>
                <a:cubicBezTo>
                  <a:pt x="0" y="149"/>
                  <a:pt x="43" y="192"/>
                  <a:pt x="96" y="192"/>
                </a:cubicBezTo>
                <a:cubicBezTo>
                  <a:pt x="149" y="192"/>
                  <a:pt x="192" y="149"/>
                  <a:pt x="192" y="96"/>
                </a:cubicBezTo>
                <a:cubicBezTo>
                  <a:pt x="192" y="43"/>
                  <a:pt x="149" y="0"/>
                  <a:pt x="96" y="0"/>
                </a:cubicBezTo>
                <a:close/>
                <a:moveTo>
                  <a:pt x="68" y="148"/>
                </a:moveTo>
                <a:cubicBezTo>
                  <a:pt x="49" y="138"/>
                  <a:pt x="36" y="119"/>
                  <a:pt x="36" y="96"/>
                </a:cubicBezTo>
                <a:cubicBezTo>
                  <a:pt x="36" y="67"/>
                  <a:pt x="58" y="43"/>
                  <a:pt x="87" y="38"/>
                </a:cubicBezTo>
                <a:cubicBezTo>
                  <a:pt x="87" y="25"/>
                  <a:pt x="87" y="25"/>
                  <a:pt x="87" y="25"/>
                </a:cubicBezTo>
                <a:cubicBezTo>
                  <a:pt x="88" y="24"/>
                  <a:pt x="90" y="23"/>
                  <a:pt x="91" y="25"/>
                </a:cubicBezTo>
                <a:cubicBezTo>
                  <a:pt x="109" y="42"/>
                  <a:pt x="109" y="42"/>
                  <a:pt x="109" y="42"/>
                </a:cubicBezTo>
                <a:cubicBezTo>
                  <a:pt x="110" y="43"/>
                  <a:pt x="110" y="45"/>
                  <a:pt x="109" y="47"/>
                </a:cubicBezTo>
                <a:cubicBezTo>
                  <a:pt x="91" y="63"/>
                  <a:pt x="91" y="63"/>
                  <a:pt x="91" y="63"/>
                </a:cubicBezTo>
                <a:cubicBezTo>
                  <a:pt x="89" y="65"/>
                  <a:pt x="88" y="64"/>
                  <a:pt x="87" y="63"/>
                </a:cubicBezTo>
                <a:cubicBezTo>
                  <a:pt x="87" y="47"/>
                  <a:pt x="87" y="47"/>
                  <a:pt x="87" y="47"/>
                </a:cubicBezTo>
                <a:cubicBezTo>
                  <a:pt x="63" y="52"/>
                  <a:pt x="45" y="72"/>
                  <a:pt x="45" y="96"/>
                </a:cubicBezTo>
                <a:cubicBezTo>
                  <a:pt x="45" y="115"/>
                  <a:pt x="56" y="131"/>
                  <a:pt x="72" y="140"/>
                </a:cubicBezTo>
                <a:lnTo>
                  <a:pt x="68" y="148"/>
                </a:lnTo>
                <a:close/>
                <a:moveTo>
                  <a:pt x="110" y="153"/>
                </a:moveTo>
                <a:cubicBezTo>
                  <a:pt x="110" y="166"/>
                  <a:pt x="110" y="166"/>
                  <a:pt x="110" y="166"/>
                </a:cubicBezTo>
                <a:cubicBezTo>
                  <a:pt x="108" y="168"/>
                  <a:pt x="108" y="169"/>
                  <a:pt x="105" y="167"/>
                </a:cubicBezTo>
                <a:cubicBezTo>
                  <a:pt x="88" y="150"/>
                  <a:pt x="88" y="150"/>
                  <a:pt x="88" y="150"/>
                </a:cubicBezTo>
                <a:cubicBezTo>
                  <a:pt x="86" y="149"/>
                  <a:pt x="86" y="147"/>
                  <a:pt x="88" y="145"/>
                </a:cubicBezTo>
                <a:cubicBezTo>
                  <a:pt x="105" y="128"/>
                  <a:pt x="105" y="128"/>
                  <a:pt x="105" y="128"/>
                </a:cubicBezTo>
                <a:cubicBezTo>
                  <a:pt x="107" y="127"/>
                  <a:pt x="108" y="128"/>
                  <a:pt x="110" y="129"/>
                </a:cubicBezTo>
                <a:cubicBezTo>
                  <a:pt x="110" y="144"/>
                  <a:pt x="110" y="144"/>
                  <a:pt x="110" y="144"/>
                </a:cubicBezTo>
                <a:cubicBezTo>
                  <a:pt x="131" y="138"/>
                  <a:pt x="147" y="119"/>
                  <a:pt x="147" y="96"/>
                </a:cubicBezTo>
                <a:cubicBezTo>
                  <a:pt x="147" y="79"/>
                  <a:pt x="138" y="64"/>
                  <a:pt x="124" y="55"/>
                </a:cubicBezTo>
                <a:cubicBezTo>
                  <a:pt x="127" y="46"/>
                  <a:pt x="127" y="46"/>
                  <a:pt x="127" y="46"/>
                </a:cubicBezTo>
                <a:cubicBezTo>
                  <a:pt x="145" y="57"/>
                  <a:pt x="156" y="75"/>
                  <a:pt x="156" y="96"/>
                </a:cubicBezTo>
                <a:cubicBezTo>
                  <a:pt x="156" y="124"/>
                  <a:pt x="136" y="147"/>
                  <a:pt x="110" y="153"/>
                </a:cubicBezTo>
                <a:close/>
              </a:path>
            </a:pathLst>
          </a:custGeom>
          <a:solidFill>
            <a:srgbClr val="EF8A2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>
              <a:latin typeface="Raleway Light" panose="020B0403030101060003" pitchFamily="34" charset="-52"/>
            </a:endParaRPr>
          </a:p>
        </p:txBody>
      </p:sp>
      <p:sp>
        <p:nvSpPr>
          <p:cNvPr id="29" name="Freeform 11">
            <a:extLst>
              <a:ext uri="{FF2B5EF4-FFF2-40B4-BE49-F238E27FC236}">
                <a16:creationId xmlns:a16="http://schemas.microsoft.com/office/drawing/2014/main" id="{B9EDFBCD-501E-4358-A6C3-9AC158BCE539}"/>
              </a:ext>
            </a:extLst>
          </p:cNvPr>
          <p:cNvSpPr>
            <a:spLocks noEditPoints="1"/>
          </p:cNvSpPr>
          <p:nvPr>
            <p:custDataLst>
              <p:tags r:id="rId5"/>
            </p:custDataLst>
          </p:nvPr>
        </p:nvSpPr>
        <p:spPr bwMode="auto">
          <a:xfrm>
            <a:off x="1470480" y="3464949"/>
            <a:ext cx="367602" cy="370567"/>
          </a:xfrm>
          <a:custGeom>
            <a:avLst/>
            <a:gdLst>
              <a:gd name="T0" fmla="*/ 108 w 200"/>
              <a:gd name="T1" fmla="*/ 4 h 200"/>
              <a:gd name="T2" fmla="*/ 4 w 200"/>
              <a:gd name="T3" fmla="*/ 108 h 200"/>
              <a:gd name="T4" fmla="*/ 92 w 200"/>
              <a:gd name="T5" fmla="*/ 196 h 200"/>
              <a:gd name="T6" fmla="*/ 196 w 200"/>
              <a:gd name="T7" fmla="*/ 92 h 200"/>
              <a:gd name="T8" fmla="*/ 108 w 200"/>
              <a:gd name="T9" fmla="*/ 4 h 200"/>
              <a:gd name="T10" fmla="*/ 100 w 200"/>
              <a:gd name="T11" fmla="*/ 164 h 200"/>
              <a:gd name="T12" fmla="*/ 44 w 200"/>
              <a:gd name="T13" fmla="*/ 102 h 200"/>
              <a:gd name="T14" fmla="*/ 101 w 200"/>
              <a:gd name="T15" fmla="*/ 52 h 200"/>
              <a:gd name="T16" fmla="*/ 109 w 200"/>
              <a:gd name="T17" fmla="*/ 52 h 200"/>
              <a:gd name="T18" fmla="*/ 93 w 200"/>
              <a:gd name="T19" fmla="*/ 36 h 200"/>
              <a:gd name="T20" fmla="*/ 93 w 200"/>
              <a:gd name="T21" fmla="*/ 29 h 200"/>
              <a:gd name="T22" fmla="*/ 100 w 200"/>
              <a:gd name="T23" fmla="*/ 29 h 200"/>
              <a:gd name="T24" fmla="*/ 127 w 200"/>
              <a:gd name="T25" fmla="*/ 54 h 200"/>
              <a:gd name="T26" fmla="*/ 127 w 200"/>
              <a:gd name="T27" fmla="*/ 61 h 200"/>
              <a:gd name="T28" fmla="*/ 100 w 200"/>
              <a:gd name="T29" fmla="*/ 87 h 200"/>
              <a:gd name="T30" fmla="*/ 93 w 200"/>
              <a:gd name="T31" fmla="*/ 87 h 200"/>
              <a:gd name="T32" fmla="*/ 93 w 200"/>
              <a:gd name="T33" fmla="*/ 80 h 200"/>
              <a:gd name="T34" fmla="*/ 109 w 200"/>
              <a:gd name="T35" fmla="*/ 64 h 200"/>
              <a:gd name="T36" fmla="*/ 101 w 200"/>
              <a:gd name="T37" fmla="*/ 64 h 200"/>
              <a:gd name="T38" fmla="*/ 57 w 200"/>
              <a:gd name="T39" fmla="*/ 101 h 200"/>
              <a:gd name="T40" fmla="*/ 100 w 200"/>
              <a:gd name="T41" fmla="*/ 152 h 200"/>
              <a:gd name="T42" fmla="*/ 144 w 200"/>
              <a:gd name="T43" fmla="*/ 112 h 200"/>
              <a:gd name="T44" fmla="*/ 148 w 200"/>
              <a:gd name="T45" fmla="*/ 108 h 200"/>
              <a:gd name="T46" fmla="*/ 152 w 200"/>
              <a:gd name="T47" fmla="*/ 108 h 200"/>
              <a:gd name="T48" fmla="*/ 156 w 200"/>
              <a:gd name="T49" fmla="*/ 112 h 200"/>
              <a:gd name="T50" fmla="*/ 100 w 200"/>
              <a:gd name="T51" fmla="*/ 164 h 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200" h="200">
                <a:moveTo>
                  <a:pt x="108" y="4"/>
                </a:moveTo>
                <a:cubicBezTo>
                  <a:pt x="49" y="0"/>
                  <a:pt x="0" y="49"/>
                  <a:pt x="4" y="108"/>
                </a:cubicBezTo>
                <a:cubicBezTo>
                  <a:pt x="8" y="154"/>
                  <a:pt x="46" y="192"/>
                  <a:pt x="92" y="196"/>
                </a:cubicBezTo>
                <a:cubicBezTo>
                  <a:pt x="151" y="200"/>
                  <a:pt x="200" y="151"/>
                  <a:pt x="196" y="92"/>
                </a:cubicBezTo>
                <a:cubicBezTo>
                  <a:pt x="192" y="46"/>
                  <a:pt x="154" y="8"/>
                  <a:pt x="108" y="4"/>
                </a:cubicBezTo>
                <a:close/>
                <a:moveTo>
                  <a:pt x="100" y="164"/>
                </a:moveTo>
                <a:cubicBezTo>
                  <a:pt x="67" y="164"/>
                  <a:pt x="41" y="135"/>
                  <a:pt x="44" y="102"/>
                </a:cubicBezTo>
                <a:cubicBezTo>
                  <a:pt x="48" y="73"/>
                  <a:pt x="73" y="52"/>
                  <a:pt x="101" y="52"/>
                </a:cubicBezTo>
                <a:cubicBezTo>
                  <a:pt x="109" y="52"/>
                  <a:pt x="109" y="52"/>
                  <a:pt x="109" y="52"/>
                </a:cubicBezTo>
                <a:cubicBezTo>
                  <a:pt x="93" y="36"/>
                  <a:pt x="93" y="36"/>
                  <a:pt x="93" y="36"/>
                </a:cubicBezTo>
                <a:cubicBezTo>
                  <a:pt x="91" y="34"/>
                  <a:pt x="91" y="31"/>
                  <a:pt x="93" y="29"/>
                </a:cubicBezTo>
                <a:cubicBezTo>
                  <a:pt x="95" y="27"/>
                  <a:pt x="98" y="27"/>
                  <a:pt x="100" y="29"/>
                </a:cubicBezTo>
                <a:cubicBezTo>
                  <a:pt x="127" y="54"/>
                  <a:pt x="127" y="54"/>
                  <a:pt x="127" y="54"/>
                </a:cubicBezTo>
                <a:cubicBezTo>
                  <a:pt x="128" y="56"/>
                  <a:pt x="128" y="60"/>
                  <a:pt x="127" y="61"/>
                </a:cubicBezTo>
                <a:cubicBezTo>
                  <a:pt x="100" y="87"/>
                  <a:pt x="100" y="87"/>
                  <a:pt x="100" y="87"/>
                </a:cubicBezTo>
                <a:cubicBezTo>
                  <a:pt x="98" y="88"/>
                  <a:pt x="95" y="88"/>
                  <a:pt x="93" y="87"/>
                </a:cubicBezTo>
                <a:cubicBezTo>
                  <a:pt x="91" y="85"/>
                  <a:pt x="91" y="81"/>
                  <a:pt x="93" y="80"/>
                </a:cubicBezTo>
                <a:cubicBezTo>
                  <a:pt x="109" y="64"/>
                  <a:pt x="109" y="64"/>
                  <a:pt x="109" y="64"/>
                </a:cubicBezTo>
                <a:cubicBezTo>
                  <a:pt x="101" y="64"/>
                  <a:pt x="101" y="64"/>
                  <a:pt x="101" y="64"/>
                </a:cubicBezTo>
                <a:cubicBezTo>
                  <a:pt x="79" y="64"/>
                  <a:pt x="60" y="79"/>
                  <a:pt x="57" y="101"/>
                </a:cubicBezTo>
                <a:cubicBezTo>
                  <a:pt x="52" y="128"/>
                  <a:pt x="73" y="152"/>
                  <a:pt x="100" y="152"/>
                </a:cubicBezTo>
                <a:cubicBezTo>
                  <a:pt x="123" y="152"/>
                  <a:pt x="142" y="134"/>
                  <a:pt x="144" y="112"/>
                </a:cubicBezTo>
                <a:cubicBezTo>
                  <a:pt x="144" y="110"/>
                  <a:pt x="146" y="108"/>
                  <a:pt x="148" y="108"/>
                </a:cubicBezTo>
                <a:cubicBezTo>
                  <a:pt x="152" y="108"/>
                  <a:pt x="152" y="108"/>
                  <a:pt x="152" y="108"/>
                </a:cubicBezTo>
                <a:cubicBezTo>
                  <a:pt x="154" y="108"/>
                  <a:pt x="156" y="110"/>
                  <a:pt x="156" y="112"/>
                </a:cubicBezTo>
                <a:cubicBezTo>
                  <a:pt x="154" y="141"/>
                  <a:pt x="129" y="164"/>
                  <a:pt x="100" y="164"/>
                </a:cubicBezTo>
                <a:close/>
              </a:path>
            </a:pathLst>
          </a:custGeom>
          <a:solidFill>
            <a:srgbClr val="EF8A2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tx1">
                  <a:lumMod val="85000"/>
                  <a:lumOff val="15000"/>
                </a:schemeClr>
              </a:solidFill>
              <a:latin typeface="Raleway Light" panose="020B0403030101060003" pitchFamily="34" charset="-52"/>
            </a:endParaRPr>
          </a:p>
        </p:txBody>
      </p:sp>
      <p:sp>
        <p:nvSpPr>
          <p:cNvPr id="30" name="Freeform 8">
            <a:extLst>
              <a:ext uri="{FF2B5EF4-FFF2-40B4-BE49-F238E27FC236}">
                <a16:creationId xmlns:a16="http://schemas.microsoft.com/office/drawing/2014/main" id="{D097D1C8-3F4F-4FF2-8C72-0590F209FE50}"/>
              </a:ext>
            </a:extLst>
          </p:cNvPr>
          <p:cNvSpPr>
            <a:spLocks noChangeAspect="1" noEditPoints="1"/>
          </p:cNvSpPr>
          <p:nvPr>
            <p:custDataLst>
              <p:tags r:id="rId6"/>
            </p:custDataLst>
          </p:nvPr>
        </p:nvSpPr>
        <p:spPr bwMode="auto">
          <a:xfrm>
            <a:off x="1469562" y="5384826"/>
            <a:ext cx="368520" cy="369332"/>
          </a:xfrm>
          <a:custGeom>
            <a:avLst/>
            <a:gdLst>
              <a:gd name="T0" fmla="*/ 96 w 192"/>
              <a:gd name="T1" fmla="*/ 0 h 192"/>
              <a:gd name="T2" fmla="*/ 0 w 192"/>
              <a:gd name="T3" fmla="*/ 96 h 192"/>
              <a:gd name="T4" fmla="*/ 96 w 192"/>
              <a:gd name="T5" fmla="*/ 192 h 192"/>
              <a:gd name="T6" fmla="*/ 192 w 192"/>
              <a:gd name="T7" fmla="*/ 96 h 192"/>
              <a:gd name="T8" fmla="*/ 96 w 192"/>
              <a:gd name="T9" fmla="*/ 0 h 192"/>
              <a:gd name="T10" fmla="*/ 46 w 192"/>
              <a:gd name="T11" fmla="*/ 81 h 192"/>
              <a:gd name="T12" fmla="*/ 60 w 192"/>
              <a:gd name="T13" fmla="*/ 67 h 192"/>
              <a:gd name="T14" fmla="*/ 75 w 192"/>
              <a:gd name="T15" fmla="*/ 81 h 192"/>
              <a:gd name="T16" fmla="*/ 60 w 192"/>
              <a:gd name="T17" fmla="*/ 96 h 192"/>
              <a:gd name="T18" fmla="*/ 46 w 192"/>
              <a:gd name="T19" fmla="*/ 81 h 192"/>
              <a:gd name="T20" fmla="*/ 138 w 192"/>
              <a:gd name="T21" fmla="*/ 132 h 192"/>
              <a:gd name="T22" fmla="*/ 97 w 192"/>
              <a:gd name="T23" fmla="*/ 146 h 192"/>
              <a:gd name="T24" fmla="*/ 80 w 192"/>
              <a:gd name="T25" fmla="*/ 143 h 192"/>
              <a:gd name="T26" fmla="*/ 55 w 192"/>
              <a:gd name="T27" fmla="*/ 131 h 192"/>
              <a:gd name="T28" fmla="*/ 54 w 192"/>
              <a:gd name="T29" fmla="*/ 121 h 192"/>
              <a:gd name="T30" fmla="*/ 64 w 192"/>
              <a:gd name="T31" fmla="*/ 120 h 192"/>
              <a:gd name="T32" fmla="*/ 129 w 192"/>
              <a:gd name="T33" fmla="*/ 120 h 192"/>
              <a:gd name="T34" fmla="*/ 140 w 192"/>
              <a:gd name="T35" fmla="*/ 121 h 192"/>
              <a:gd name="T36" fmla="*/ 138 w 192"/>
              <a:gd name="T37" fmla="*/ 132 h 192"/>
              <a:gd name="T38" fmla="*/ 132 w 192"/>
              <a:gd name="T39" fmla="*/ 96 h 192"/>
              <a:gd name="T40" fmla="*/ 117 w 192"/>
              <a:gd name="T41" fmla="*/ 81 h 192"/>
              <a:gd name="T42" fmla="*/ 132 w 192"/>
              <a:gd name="T43" fmla="*/ 67 h 192"/>
              <a:gd name="T44" fmla="*/ 146 w 192"/>
              <a:gd name="T45" fmla="*/ 81 h 192"/>
              <a:gd name="T46" fmla="*/ 132 w 192"/>
              <a:gd name="T47" fmla="*/ 96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92" h="192">
                <a:moveTo>
                  <a:pt x="96" y="0"/>
                </a:moveTo>
                <a:cubicBezTo>
                  <a:pt x="43" y="0"/>
                  <a:pt x="0" y="43"/>
                  <a:pt x="0" y="96"/>
                </a:cubicBezTo>
                <a:cubicBezTo>
                  <a:pt x="0" y="149"/>
                  <a:pt x="43" y="192"/>
                  <a:pt x="96" y="192"/>
                </a:cubicBezTo>
                <a:cubicBezTo>
                  <a:pt x="149" y="192"/>
                  <a:pt x="192" y="149"/>
                  <a:pt x="192" y="96"/>
                </a:cubicBezTo>
                <a:cubicBezTo>
                  <a:pt x="192" y="43"/>
                  <a:pt x="149" y="0"/>
                  <a:pt x="96" y="0"/>
                </a:cubicBezTo>
                <a:close/>
                <a:moveTo>
                  <a:pt x="46" y="81"/>
                </a:moveTo>
                <a:cubicBezTo>
                  <a:pt x="46" y="73"/>
                  <a:pt x="52" y="67"/>
                  <a:pt x="60" y="67"/>
                </a:cubicBezTo>
                <a:cubicBezTo>
                  <a:pt x="68" y="67"/>
                  <a:pt x="75" y="73"/>
                  <a:pt x="75" y="81"/>
                </a:cubicBezTo>
                <a:cubicBezTo>
                  <a:pt x="75" y="89"/>
                  <a:pt x="68" y="96"/>
                  <a:pt x="60" y="96"/>
                </a:cubicBezTo>
                <a:cubicBezTo>
                  <a:pt x="52" y="96"/>
                  <a:pt x="46" y="89"/>
                  <a:pt x="46" y="81"/>
                </a:cubicBezTo>
                <a:close/>
                <a:moveTo>
                  <a:pt x="138" y="132"/>
                </a:moveTo>
                <a:cubicBezTo>
                  <a:pt x="123" y="142"/>
                  <a:pt x="109" y="146"/>
                  <a:pt x="97" y="146"/>
                </a:cubicBezTo>
                <a:cubicBezTo>
                  <a:pt x="90" y="146"/>
                  <a:pt x="85" y="145"/>
                  <a:pt x="80" y="143"/>
                </a:cubicBezTo>
                <a:cubicBezTo>
                  <a:pt x="65" y="140"/>
                  <a:pt x="55" y="132"/>
                  <a:pt x="55" y="131"/>
                </a:cubicBezTo>
                <a:cubicBezTo>
                  <a:pt x="52" y="129"/>
                  <a:pt x="51" y="124"/>
                  <a:pt x="54" y="121"/>
                </a:cubicBezTo>
                <a:cubicBezTo>
                  <a:pt x="57" y="118"/>
                  <a:pt x="61" y="117"/>
                  <a:pt x="64" y="120"/>
                </a:cubicBezTo>
                <a:cubicBezTo>
                  <a:pt x="66" y="121"/>
                  <a:pt x="95" y="144"/>
                  <a:pt x="129" y="120"/>
                </a:cubicBezTo>
                <a:cubicBezTo>
                  <a:pt x="133" y="117"/>
                  <a:pt x="137" y="118"/>
                  <a:pt x="140" y="121"/>
                </a:cubicBezTo>
                <a:cubicBezTo>
                  <a:pt x="142" y="125"/>
                  <a:pt x="141" y="129"/>
                  <a:pt x="138" y="132"/>
                </a:cubicBezTo>
                <a:close/>
                <a:moveTo>
                  <a:pt x="132" y="96"/>
                </a:moveTo>
                <a:cubicBezTo>
                  <a:pt x="123" y="96"/>
                  <a:pt x="117" y="89"/>
                  <a:pt x="117" y="81"/>
                </a:cubicBezTo>
                <a:cubicBezTo>
                  <a:pt x="117" y="73"/>
                  <a:pt x="123" y="67"/>
                  <a:pt x="132" y="67"/>
                </a:cubicBezTo>
                <a:cubicBezTo>
                  <a:pt x="140" y="67"/>
                  <a:pt x="146" y="73"/>
                  <a:pt x="146" y="81"/>
                </a:cubicBezTo>
                <a:cubicBezTo>
                  <a:pt x="146" y="89"/>
                  <a:pt x="140" y="96"/>
                  <a:pt x="132" y="96"/>
                </a:cubicBezTo>
                <a:close/>
              </a:path>
            </a:pathLst>
          </a:custGeom>
          <a:solidFill>
            <a:srgbClr val="EF8A2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>
              <a:latin typeface="Raleway Light" panose="020B0403030101060003" pitchFamily="34" charset="-52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D822A93-8FCB-43F2-BC6D-29FA8FFC1DE3}"/>
              </a:ext>
            </a:extLst>
          </p:cNvPr>
          <p:cNvSpPr txBox="1"/>
          <p:nvPr/>
        </p:nvSpPr>
        <p:spPr>
          <a:xfrm>
            <a:off x="1387261" y="684869"/>
            <a:ext cx="64401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>
                <a:latin typeface="Roboto" panose="02000000000000000000" pitchFamily="2" charset="0"/>
                <a:ea typeface="Roboto" panose="02000000000000000000" pitchFamily="2" charset="0"/>
              </a:rPr>
              <a:t>Чем отличается приветствие </a:t>
            </a:r>
            <a:br>
              <a:rPr lang="ru-RU" sz="2800" b="1" dirty="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ru-RU" sz="2800" b="1" dirty="0">
                <a:latin typeface="Roboto" panose="02000000000000000000" pitchFamily="2" charset="0"/>
                <a:ea typeface="Roboto" panose="02000000000000000000" pitchFamily="2" charset="0"/>
              </a:rPr>
              <a:t>от установления контакта?</a:t>
            </a:r>
          </a:p>
        </p:txBody>
      </p:sp>
      <p:sp>
        <p:nvSpPr>
          <p:cNvPr id="32" name="Freeform 9">
            <a:extLst>
              <a:ext uri="{FF2B5EF4-FFF2-40B4-BE49-F238E27FC236}">
                <a16:creationId xmlns:a16="http://schemas.microsoft.com/office/drawing/2014/main" id="{83F0BF2B-08B1-4D22-8070-7F9F94831D63}"/>
              </a:ext>
            </a:extLst>
          </p:cNvPr>
          <p:cNvSpPr>
            <a:spLocks noChangeAspect="1" noEditPoints="1"/>
          </p:cNvSpPr>
          <p:nvPr>
            <p:custDataLst>
              <p:tags r:id="rId7"/>
            </p:custDataLst>
          </p:nvPr>
        </p:nvSpPr>
        <p:spPr bwMode="auto">
          <a:xfrm>
            <a:off x="6327917" y="2619187"/>
            <a:ext cx="368520" cy="369332"/>
          </a:xfrm>
          <a:custGeom>
            <a:avLst/>
            <a:gdLst>
              <a:gd name="T0" fmla="*/ 96 w 192"/>
              <a:gd name="T1" fmla="*/ 0 h 192"/>
              <a:gd name="T2" fmla="*/ 0 w 192"/>
              <a:gd name="T3" fmla="*/ 96 h 192"/>
              <a:gd name="T4" fmla="*/ 96 w 192"/>
              <a:gd name="T5" fmla="*/ 192 h 192"/>
              <a:gd name="T6" fmla="*/ 192 w 192"/>
              <a:gd name="T7" fmla="*/ 96 h 192"/>
              <a:gd name="T8" fmla="*/ 96 w 192"/>
              <a:gd name="T9" fmla="*/ 0 h 192"/>
              <a:gd name="T10" fmla="*/ 108 w 192"/>
              <a:gd name="T11" fmla="*/ 100 h 192"/>
              <a:gd name="T12" fmla="*/ 100 w 192"/>
              <a:gd name="T13" fmla="*/ 108 h 192"/>
              <a:gd name="T14" fmla="*/ 100 w 192"/>
              <a:gd name="T15" fmla="*/ 108 h 192"/>
              <a:gd name="T16" fmla="*/ 56 w 192"/>
              <a:gd name="T17" fmla="*/ 128 h 192"/>
              <a:gd name="T18" fmla="*/ 48 w 192"/>
              <a:gd name="T19" fmla="*/ 120 h 192"/>
              <a:gd name="T20" fmla="*/ 56 w 192"/>
              <a:gd name="T21" fmla="*/ 112 h 192"/>
              <a:gd name="T22" fmla="*/ 92 w 192"/>
              <a:gd name="T23" fmla="*/ 96 h 192"/>
              <a:gd name="T24" fmla="*/ 92 w 192"/>
              <a:gd name="T25" fmla="*/ 40 h 192"/>
              <a:gd name="T26" fmla="*/ 100 w 192"/>
              <a:gd name="T27" fmla="*/ 32 h 192"/>
              <a:gd name="T28" fmla="*/ 108 w 192"/>
              <a:gd name="T29" fmla="*/ 40 h 192"/>
              <a:gd name="T30" fmla="*/ 108 w 192"/>
              <a:gd name="T31" fmla="*/ 100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92" h="192">
                <a:moveTo>
                  <a:pt x="96" y="0"/>
                </a:moveTo>
                <a:cubicBezTo>
                  <a:pt x="43" y="0"/>
                  <a:pt x="0" y="43"/>
                  <a:pt x="0" y="96"/>
                </a:cubicBezTo>
                <a:cubicBezTo>
                  <a:pt x="0" y="149"/>
                  <a:pt x="43" y="192"/>
                  <a:pt x="96" y="192"/>
                </a:cubicBezTo>
                <a:cubicBezTo>
                  <a:pt x="149" y="192"/>
                  <a:pt x="192" y="149"/>
                  <a:pt x="192" y="96"/>
                </a:cubicBezTo>
                <a:cubicBezTo>
                  <a:pt x="192" y="43"/>
                  <a:pt x="149" y="0"/>
                  <a:pt x="96" y="0"/>
                </a:cubicBezTo>
                <a:close/>
                <a:moveTo>
                  <a:pt x="108" y="100"/>
                </a:moveTo>
                <a:cubicBezTo>
                  <a:pt x="108" y="104"/>
                  <a:pt x="104" y="108"/>
                  <a:pt x="100" y="108"/>
                </a:cubicBezTo>
                <a:cubicBezTo>
                  <a:pt x="100" y="108"/>
                  <a:pt x="100" y="108"/>
                  <a:pt x="100" y="108"/>
                </a:cubicBezTo>
                <a:cubicBezTo>
                  <a:pt x="56" y="128"/>
                  <a:pt x="56" y="128"/>
                  <a:pt x="56" y="128"/>
                </a:cubicBezTo>
                <a:cubicBezTo>
                  <a:pt x="52" y="128"/>
                  <a:pt x="48" y="124"/>
                  <a:pt x="48" y="120"/>
                </a:cubicBezTo>
                <a:cubicBezTo>
                  <a:pt x="48" y="116"/>
                  <a:pt x="52" y="112"/>
                  <a:pt x="56" y="112"/>
                </a:cubicBezTo>
                <a:cubicBezTo>
                  <a:pt x="92" y="96"/>
                  <a:pt x="92" y="96"/>
                  <a:pt x="92" y="96"/>
                </a:cubicBezTo>
                <a:cubicBezTo>
                  <a:pt x="92" y="40"/>
                  <a:pt x="92" y="40"/>
                  <a:pt x="92" y="40"/>
                </a:cubicBezTo>
                <a:cubicBezTo>
                  <a:pt x="92" y="36"/>
                  <a:pt x="96" y="32"/>
                  <a:pt x="100" y="32"/>
                </a:cubicBezTo>
                <a:cubicBezTo>
                  <a:pt x="104" y="32"/>
                  <a:pt x="108" y="36"/>
                  <a:pt x="108" y="40"/>
                </a:cubicBezTo>
                <a:lnTo>
                  <a:pt x="108" y="100"/>
                </a:lnTo>
                <a:close/>
              </a:path>
            </a:pathLst>
          </a:custGeom>
          <a:solidFill>
            <a:srgbClr val="59ADE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>
              <a:solidFill>
                <a:schemeClr val="tx1">
                  <a:lumMod val="85000"/>
                  <a:lumOff val="15000"/>
                </a:schemeClr>
              </a:solidFill>
              <a:latin typeface="Raleway Light" panose="020B0403030101060003" pitchFamily="34" charset="-52"/>
            </a:endParaRPr>
          </a:p>
        </p:txBody>
      </p:sp>
      <p:sp>
        <p:nvSpPr>
          <p:cNvPr id="33" name="Freeform 5">
            <a:extLst>
              <a:ext uri="{FF2B5EF4-FFF2-40B4-BE49-F238E27FC236}">
                <a16:creationId xmlns:a16="http://schemas.microsoft.com/office/drawing/2014/main" id="{25DFD54D-C300-4A29-9373-17F62F153813}"/>
              </a:ext>
            </a:extLst>
          </p:cNvPr>
          <p:cNvSpPr>
            <a:spLocks noEditPoints="1"/>
          </p:cNvSpPr>
          <p:nvPr>
            <p:custDataLst>
              <p:tags r:id="rId8"/>
            </p:custDataLst>
          </p:nvPr>
        </p:nvSpPr>
        <p:spPr bwMode="auto">
          <a:xfrm>
            <a:off x="6332623" y="4429389"/>
            <a:ext cx="368520" cy="369332"/>
          </a:xfrm>
          <a:custGeom>
            <a:avLst/>
            <a:gdLst>
              <a:gd name="T0" fmla="*/ 96 w 192"/>
              <a:gd name="T1" fmla="*/ 0 h 192"/>
              <a:gd name="T2" fmla="*/ 0 w 192"/>
              <a:gd name="T3" fmla="*/ 96 h 192"/>
              <a:gd name="T4" fmla="*/ 96 w 192"/>
              <a:gd name="T5" fmla="*/ 192 h 192"/>
              <a:gd name="T6" fmla="*/ 192 w 192"/>
              <a:gd name="T7" fmla="*/ 96 h 192"/>
              <a:gd name="T8" fmla="*/ 96 w 192"/>
              <a:gd name="T9" fmla="*/ 0 h 192"/>
              <a:gd name="T10" fmla="*/ 68 w 192"/>
              <a:gd name="T11" fmla="*/ 148 h 192"/>
              <a:gd name="T12" fmla="*/ 36 w 192"/>
              <a:gd name="T13" fmla="*/ 96 h 192"/>
              <a:gd name="T14" fmla="*/ 87 w 192"/>
              <a:gd name="T15" fmla="*/ 38 h 192"/>
              <a:gd name="T16" fmla="*/ 87 w 192"/>
              <a:gd name="T17" fmla="*/ 25 h 192"/>
              <a:gd name="T18" fmla="*/ 91 w 192"/>
              <a:gd name="T19" fmla="*/ 25 h 192"/>
              <a:gd name="T20" fmla="*/ 109 w 192"/>
              <a:gd name="T21" fmla="*/ 42 h 192"/>
              <a:gd name="T22" fmla="*/ 109 w 192"/>
              <a:gd name="T23" fmla="*/ 47 h 192"/>
              <a:gd name="T24" fmla="*/ 91 w 192"/>
              <a:gd name="T25" fmla="*/ 63 h 192"/>
              <a:gd name="T26" fmla="*/ 87 w 192"/>
              <a:gd name="T27" fmla="*/ 63 h 192"/>
              <a:gd name="T28" fmla="*/ 87 w 192"/>
              <a:gd name="T29" fmla="*/ 47 h 192"/>
              <a:gd name="T30" fmla="*/ 45 w 192"/>
              <a:gd name="T31" fmla="*/ 96 h 192"/>
              <a:gd name="T32" fmla="*/ 72 w 192"/>
              <a:gd name="T33" fmla="*/ 140 h 192"/>
              <a:gd name="T34" fmla="*/ 68 w 192"/>
              <a:gd name="T35" fmla="*/ 148 h 192"/>
              <a:gd name="T36" fmla="*/ 110 w 192"/>
              <a:gd name="T37" fmla="*/ 153 h 192"/>
              <a:gd name="T38" fmla="*/ 110 w 192"/>
              <a:gd name="T39" fmla="*/ 166 h 192"/>
              <a:gd name="T40" fmla="*/ 105 w 192"/>
              <a:gd name="T41" fmla="*/ 167 h 192"/>
              <a:gd name="T42" fmla="*/ 88 w 192"/>
              <a:gd name="T43" fmla="*/ 150 h 192"/>
              <a:gd name="T44" fmla="*/ 88 w 192"/>
              <a:gd name="T45" fmla="*/ 145 h 192"/>
              <a:gd name="T46" fmla="*/ 105 w 192"/>
              <a:gd name="T47" fmla="*/ 128 h 192"/>
              <a:gd name="T48" fmla="*/ 110 w 192"/>
              <a:gd name="T49" fmla="*/ 129 h 192"/>
              <a:gd name="T50" fmla="*/ 110 w 192"/>
              <a:gd name="T51" fmla="*/ 144 h 192"/>
              <a:gd name="T52" fmla="*/ 147 w 192"/>
              <a:gd name="T53" fmla="*/ 96 h 192"/>
              <a:gd name="T54" fmla="*/ 124 w 192"/>
              <a:gd name="T55" fmla="*/ 55 h 192"/>
              <a:gd name="T56" fmla="*/ 127 w 192"/>
              <a:gd name="T57" fmla="*/ 46 h 192"/>
              <a:gd name="T58" fmla="*/ 156 w 192"/>
              <a:gd name="T59" fmla="*/ 96 h 192"/>
              <a:gd name="T60" fmla="*/ 110 w 192"/>
              <a:gd name="T61" fmla="*/ 153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192" h="192">
                <a:moveTo>
                  <a:pt x="96" y="0"/>
                </a:moveTo>
                <a:cubicBezTo>
                  <a:pt x="43" y="0"/>
                  <a:pt x="0" y="43"/>
                  <a:pt x="0" y="96"/>
                </a:cubicBezTo>
                <a:cubicBezTo>
                  <a:pt x="0" y="149"/>
                  <a:pt x="43" y="192"/>
                  <a:pt x="96" y="192"/>
                </a:cubicBezTo>
                <a:cubicBezTo>
                  <a:pt x="149" y="192"/>
                  <a:pt x="192" y="149"/>
                  <a:pt x="192" y="96"/>
                </a:cubicBezTo>
                <a:cubicBezTo>
                  <a:pt x="192" y="43"/>
                  <a:pt x="149" y="0"/>
                  <a:pt x="96" y="0"/>
                </a:cubicBezTo>
                <a:close/>
                <a:moveTo>
                  <a:pt x="68" y="148"/>
                </a:moveTo>
                <a:cubicBezTo>
                  <a:pt x="49" y="138"/>
                  <a:pt x="36" y="119"/>
                  <a:pt x="36" y="96"/>
                </a:cubicBezTo>
                <a:cubicBezTo>
                  <a:pt x="36" y="67"/>
                  <a:pt x="58" y="43"/>
                  <a:pt x="87" y="38"/>
                </a:cubicBezTo>
                <a:cubicBezTo>
                  <a:pt x="87" y="25"/>
                  <a:pt x="87" y="25"/>
                  <a:pt x="87" y="25"/>
                </a:cubicBezTo>
                <a:cubicBezTo>
                  <a:pt x="88" y="24"/>
                  <a:pt x="90" y="23"/>
                  <a:pt x="91" y="25"/>
                </a:cubicBezTo>
                <a:cubicBezTo>
                  <a:pt x="109" y="42"/>
                  <a:pt x="109" y="42"/>
                  <a:pt x="109" y="42"/>
                </a:cubicBezTo>
                <a:cubicBezTo>
                  <a:pt x="110" y="43"/>
                  <a:pt x="110" y="45"/>
                  <a:pt x="109" y="47"/>
                </a:cubicBezTo>
                <a:cubicBezTo>
                  <a:pt x="91" y="63"/>
                  <a:pt x="91" y="63"/>
                  <a:pt x="91" y="63"/>
                </a:cubicBezTo>
                <a:cubicBezTo>
                  <a:pt x="89" y="65"/>
                  <a:pt x="88" y="64"/>
                  <a:pt x="87" y="63"/>
                </a:cubicBezTo>
                <a:cubicBezTo>
                  <a:pt x="87" y="47"/>
                  <a:pt x="87" y="47"/>
                  <a:pt x="87" y="47"/>
                </a:cubicBezTo>
                <a:cubicBezTo>
                  <a:pt x="63" y="52"/>
                  <a:pt x="45" y="72"/>
                  <a:pt x="45" y="96"/>
                </a:cubicBezTo>
                <a:cubicBezTo>
                  <a:pt x="45" y="115"/>
                  <a:pt x="56" y="131"/>
                  <a:pt x="72" y="140"/>
                </a:cubicBezTo>
                <a:lnTo>
                  <a:pt x="68" y="148"/>
                </a:lnTo>
                <a:close/>
                <a:moveTo>
                  <a:pt x="110" y="153"/>
                </a:moveTo>
                <a:cubicBezTo>
                  <a:pt x="110" y="166"/>
                  <a:pt x="110" y="166"/>
                  <a:pt x="110" y="166"/>
                </a:cubicBezTo>
                <a:cubicBezTo>
                  <a:pt x="108" y="168"/>
                  <a:pt x="108" y="169"/>
                  <a:pt x="105" y="167"/>
                </a:cubicBezTo>
                <a:cubicBezTo>
                  <a:pt x="88" y="150"/>
                  <a:pt x="88" y="150"/>
                  <a:pt x="88" y="150"/>
                </a:cubicBezTo>
                <a:cubicBezTo>
                  <a:pt x="86" y="149"/>
                  <a:pt x="86" y="147"/>
                  <a:pt x="88" y="145"/>
                </a:cubicBezTo>
                <a:cubicBezTo>
                  <a:pt x="105" y="128"/>
                  <a:pt x="105" y="128"/>
                  <a:pt x="105" y="128"/>
                </a:cubicBezTo>
                <a:cubicBezTo>
                  <a:pt x="107" y="127"/>
                  <a:pt x="108" y="128"/>
                  <a:pt x="110" y="129"/>
                </a:cubicBezTo>
                <a:cubicBezTo>
                  <a:pt x="110" y="144"/>
                  <a:pt x="110" y="144"/>
                  <a:pt x="110" y="144"/>
                </a:cubicBezTo>
                <a:cubicBezTo>
                  <a:pt x="131" y="138"/>
                  <a:pt x="147" y="119"/>
                  <a:pt x="147" y="96"/>
                </a:cubicBezTo>
                <a:cubicBezTo>
                  <a:pt x="147" y="79"/>
                  <a:pt x="138" y="64"/>
                  <a:pt x="124" y="55"/>
                </a:cubicBezTo>
                <a:cubicBezTo>
                  <a:pt x="127" y="46"/>
                  <a:pt x="127" y="46"/>
                  <a:pt x="127" y="46"/>
                </a:cubicBezTo>
                <a:cubicBezTo>
                  <a:pt x="145" y="57"/>
                  <a:pt x="156" y="75"/>
                  <a:pt x="156" y="96"/>
                </a:cubicBezTo>
                <a:cubicBezTo>
                  <a:pt x="156" y="124"/>
                  <a:pt x="136" y="147"/>
                  <a:pt x="110" y="153"/>
                </a:cubicBezTo>
                <a:close/>
              </a:path>
            </a:pathLst>
          </a:custGeom>
          <a:solidFill>
            <a:srgbClr val="59ADE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>
              <a:latin typeface="Raleway Light" panose="020B0403030101060003" pitchFamily="34" charset="-52"/>
            </a:endParaRPr>
          </a:p>
        </p:txBody>
      </p:sp>
      <p:sp>
        <p:nvSpPr>
          <p:cNvPr id="34" name="Freeform 11">
            <a:extLst>
              <a:ext uri="{FF2B5EF4-FFF2-40B4-BE49-F238E27FC236}">
                <a16:creationId xmlns:a16="http://schemas.microsoft.com/office/drawing/2014/main" id="{BC2642AE-0AD9-4191-A29A-8D5E883D5FA0}"/>
              </a:ext>
            </a:extLst>
          </p:cNvPr>
          <p:cNvSpPr>
            <a:spLocks noEditPoints="1"/>
          </p:cNvSpPr>
          <p:nvPr>
            <p:custDataLst>
              <p:tags r:id="rId9"/>
            </p:custDataLst>
          </p:nvPr>
        </p:nvSpPr>
        <p:spPr bwMode="auto">
          <a:xfrm>
            <a:off x="6317696" y="3456125"/>
            <a:ext cx="383942" cy="385566"/>
          </a:xfrm>
          <a:custGeom>
            <a:avLst/>
            <a:gdLst>
              <a:gd name="T0" fmla="*/ 108 w 200"/>
              <a:gd name="T1" fmla="*/ 4 h 200"/>
              <a:gd name="T2" fmla="*/ 4 w 200"/>
              <a:gd name="T3" fmla="*/ 108 h 200"/>
              <a:gd name="T4" fmla="*/ 92 w 200"/>
              <a:gd name="T5" fmla="*/ 196 h 200"/>
              <a:gd name="T6" fmla="*/ 196 w 200"/>
              <a:gd name="T7" fmla="*/ 92 h 200"/>
              <a:gd name="T8" fmla="*/ 108 w 200"/>
              <a:gd name="T9" fmla="*/ 4 h 200"/>
              <a:gd name="T10" fmla="*/ 100 w 200"/>
              <a:gd name="T11" fmla="*/ 164 h 200"/>
              <a:gd name="T12" fmla="*/ 44 w 200"/>
              <a:gd name="T13" fmla="*/ 102 h 200"/>
              <a:gd name="T14" fmla="*/ 101 w 200"/>
              <a:gd name="T15" fmla="*/ 52 h 200"/>
              <a:gd name="T16" fmla="*/ 109 w 200"/>
              <a:gd name="T17" fmla="*/ 52 h 200"/>
              <a:gd name="T18" fmla="*/ 93 w 200"/>
              <a:gd name="T19" fmla="*/ 36 h 200"/>
              <a:gd name="T20" fmla="*/ 93 w 200"/>
              <a:gd name="T21" fmla="*/ 29 h 200"/>
              <a:gd name="T22" fmla="*/ 100 w 200"/>
              <a:gd name="T23" fmla="*/ 29 h 200"/>
              <a:gd name="T24" fmla="*/ 127 w 200"/>
              <a:gd name="T25" fmla="*/ 54 h 200"/>
              <a:gd name="T26" fmla="*/ 127 w 200"/>
              <a:gd name="T27" fmla="*/ 61 h 200"/>
              <a:gd name="T28" fmla="*/ 100 w 200"/>
              <a:gd name="T29" fmla="*/ 87 h 200"/>
              <a:gd name="T30" fmla="*/ 93 w 200"/>
              <a:gd name="T31" fmla="*/ 87 h 200"/>
              <a:gd name="T32" fmla="*/ 93 w 200"/>
              <a:gd name="T33" fmla="*/ 80 h 200"/>
              <a:gd name="T34" fmla="*/ 109 w 200"/>
              <a:gd name="T35" fmla="*/ 64 h 200"/>
              <a:gd name="T36" fmla="*/ 101 w 200"/>
              <a:gd name="T37" fmla="*/ 64 h 200"/>
              <a:gd name="T38" fmla="*/ 57 w 200"/>
              <a:gd name="T39" fmla="*/ 101 h 200"/>
              <a:gd name="T40" fmla="*/ 100 w 200"/>
              <a:gd name="T41" fmla="*/ 152 h 200"/>
              <a:gd name="T42" fmla="*/ 144 w 200"/>
              <a:gd name="T43" fmla="*/ 112 h 200"/>
              <a:gd name="T44" fmla="*/ 148 w 200"/>
              <a:gd name="T45" fmla="*/ 108 h 200"/>
              <a:gd name="T46" fmla="*/ 152 w 200"/>
              <a:gd name="T47" fmla="*/ 108 h 200"/>
              <a:gd name="T48" fmla="*/ 156 w 200"/>
              <a:gd name="T49" fmla="*/ 112 h 200"/>
              <a:gd name="T50" fmla="*/ 100 w 200"/>
              <a:gd name="T51" fmla="*/ 164 h 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200" h="200">
                <a:moveTo>
                  <a:pt x="108" y="4"/>
                </a:moveTo>
                <a:cubicBezTo>
                  <a:pt x="49" y="0"/>
                  <a:pt x="0" y="49"/>
                  <a:pt x="4" y="108"/>
                </a:cubicBezTo>
                <a:cubicBezTo>
                  <a:pt x="8" y="154"/>
                  <a:pt x="46" y="192"/>
                  <a:pt x="92" y="196"/>
                </a:cubicBezTo>
                <a:cubicBezTo>
                  <a:pt x="151" y="200"/>
                  <a:pt x="200" y="151"/>
                  <a:pt x="196" y="92"/>
                </a:cubicBezTo>
                <a:cubicBezTo>
                  <a:pt x="192" y="46"/>
                  <a:pt x="154" y="8"/>
                  <a:pt x="108" y="4"/>
                </a:cubicBezTo>
                <a:close/>
                <a:moveTo>
                  <a:pt x="100" y="164"/>
                </a:moveTo>
                <a:cubicBezTo>
                  <a:pt x="67" y="164"/>
                  <a:pt x="41" y="135"/>
                  <a:pt x="44" y="102"/>
                </a:cubicBezTo>
                <a:cubicBezTo>
                  <a:pt x="48" y="73"/>
                  <a:pt x="73" y="52"/>
                  <a:pt x="101" y="52"/>
                </a:cubicBezTo>
                <a:cubicBezTo>
                  <a:pt x="109" y="52"/>
                  <a:pt x="109" y="52"/>
                  <a:pt x="109" y="52"/>
                </a:cubicBezTo>
                <a:cubicBezTo>
                  <a:pt x="93" y="36"/>
                  <a:pt x="93" y="36"/>
                  <a:pt x="93" y="36"/>
                </a:cubicBezTo>
                <a:cubicBezTo>
                  <a:pt x="91" y="34"/>
                  <a:pt x="91" y="31"/>
                  <a:pt x="93" y="29"/>
                </a:cubicBezTo>
                <a:cubicBezTo>
                  <a:pt x="95" y="27"/>
                  <a:pt x="98" y="27"/>
                  <a:pt x="100" y="29"/>
                </a:cubicBezTo>
                <a:cubicBezTo>
                  <a:pt x="127" y="54"/>
                  <a:pt x="127" y="54"/>
                  <a:pt x="127" y="54"/>
                </a:cubicBezTo>
                <a:cubicBezTo>
                  <a:pt x="128" y="56"/>
                  <a:pt x="128" y="60"/>
                  <a:pt x="127" y="61"/>
                </a:cubicBezTo>
                <a:cubicBezTo>
                  <a:pt x="100" y="87"/>
                  <a:pt x="100" y="87"/>
                  <a:pt x="100" y="87"/>
                </a:cubicBezTo>
                <a:cubicBezTo>
                  <a:pt x="98" y="88"/>
                  <a:pt x="95" y="88"/>
                  <a:pt x="93" y="87"/>
                </a:cubicBezTo>
                <a:cubicBezTo>
                  <a:pt x="91" y="85"/>
                  <a:pt x="91" y="81"/>
                  <a:pt x="93" y="80"/>
                </a:cubicBezTo>
                <a:cubicBezTo>
                  <a:pt x="109" y="64"/>
                  <a:pt x="109" y="64"/>
                  <a:pt x="109" y="64"/>
                </a:cubicBezTo>
                <a:cubicBezTo>
                  <a:pt x="101" y="64"/>
                  <a:pt x="101" y="64"/>
                  <a:pt x="101" y="64"/>
                </a:cubicBezTo>
                <a:cubicBezTo>
                  <a:pt x="79" y="64"/>
                  <a:pt x="60" y="79"/>
                  <a:pt x="57" y="101"/>
                </a:cubicBezTo>
                <a:cubicBezTo>
                  <a:pt x="52" y="128"/>
                  <a:pt x="73" y="152"/>
                  <a:pt x="100" y="152"/>
                </a:cubicBezTo>
                <a:cubicBezTo>
                  <a:pt x="123" y="152"/>
                  <a:pt x="142" y="134"/>
                  <a:pt x="144" y="112"/>
                </a:cubicBezTo>
                <a:cubicBezTo>
                  <a:pt x="144" y="110"/>
                  <a:pt x="146" y="108"/>
                  <a:pt x="148" y="108"/>
                </a:cubicBezTo>
                <a:cubicBezTo>
                  <a:pt x="152" y="108"/>
                  <a:pt x="152" y="108"/>
                  <a:pt x="152" y="108"/>
                </a:cubicBezTo>
                <a:cubicBezTo>
                  <a:pt x="154" y="108"/>
                  <a:pt x="156" y="110"/>
                  <a:pt x="156" y="112"/>
                </a:cubicBezTo>
                <a:cubicBezTo>
                  <a:pt x="154" y="141"/>
                  <a:pt x="129" y="164"/>
                  <a:pt x="100" y="164"/>
                </a:cubicBezTo>
                <a:close/>
              </a:path>
            </a:pathLst>
          </a:custGeom>
          <a:solidFill>
            <a:srgbClr val="59ADE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>
              <a:latin typeface="Raleway Light" panose="020B0403030101060003" pitchFamily="34" charset="-52"/>
            </a:endParaRPr>
          </a:p>
        </p:txBody>
      </p:sp>
      <p:sp>
        <p:nvSpPr>
          <p:cNvPr id="35" name="Freeform 8">
            <a:extLst>
              <a:ext uri="{FF2B5EF4-FFF2-40B4-BE49-F238E27FC236}">
                <a16:creationId xmlns:a16="http://schemas.microsoft.com/office/drawing/2014/main" id="{ACDED319-BE2F-462B-8277-910651EAB55E}"/>
              </a:ext>
            </a:extLst>
          </p:cNvPr>
          <p:cNvSpPr>
            <a:spLocks noChangeAspect="1" noEditPoints="1"/>
          </p:cNvSpPr>
          <p:nvPr>
            <p:custDataLst>
              <p:tags r:id="rId10"/>
            </p:custDataLst>
          </p:nvPr>
        </p:nvSpPr>
        <p:spPr bwMode="auto">
          <a:xfrm>
            <a:off x="6323722" y="5380934"/>
            <a:ext cx="368520" cy="369332"/>
          </a:xfrm>
          <a:custGeom>
            <a:avLst/>
            <a:gdLst>
              <a:gd name="T0" fmla="*/ 96 w 192"/>
              <a:gd name="T1" fmla="*/ 0 h 192"/>
              <a:gd name="T2" fmla="*/ 0 w 192"/>
              <a:gd name="T3" fmla="*/ 96 h 192"/>
              <a:gd name="T4" fmla="*/ 96 w 192"/>
              <a:gd name="T5" fmla="*/ 192 h 192"/>
              <a:gd name="T6" fmla="*/ 192 w 192"/>
              <a:gd name="T7" fmla="*/ 96 h 192"/>
              <a:gd name="T8" fmla="*/ 96 w 192"/>
              <a:gd name="T9" fmla="*/ 0 h 192"/>
              <a:gd name="T10" fmla="*/ 46 w 192"/>
              <a:gd name="T11" fmla="*/ 81 h 192"/>
              <a:gd name="T12" fmla="*/ 60 w 192"/>
              <a:gd name="T13" fmla="*/ 67 h 192"/>
              <a:gd name="T14" fmla="*/ 75 w 192"/>
              <a:gd name="T15" fmla="*/ 81 h 192"/>
              <a:gd name="T16" fmla="*/ 60 w 192"/>
              <a:gd name="T17" fmla="*/ 96 h 192"/>
              <a:gd name="T18" fmla="*/ 46 w 192"/>
              <a:gd name="T19" fmla="*/ 81 h 192"/>
              <a:gd name="T20" fmla="*/ 138 w 192"/>
              <a:gd name="T21" fmla="*/ 132 h 192"/>
              <a:gd name="T22" fmla="*/ 97 w 192"/>
              <a:gd name="T23" fmla="*/ 146 h 192"/>
              <a:gd name="T24" fmla="*/ 80 w 192"/>
              <a:gd name="T25" fmla="*/ 143 h 192"/>
              <a:gd name="T26" fmla="*/ 55 w 192"/>
              <a:gd name="T27" fmla="*/ 131 h 192"/>
              <a:gd name="T28" fmla="*/ 54 w 192"/>
              <a:gd name="T29" fmla="*/ 121 h 192"/>
              <a:gd name="T30" fmla="*/ 64 w 192"/>
              <a:gd name="T31" fmla="*/ 120 h 192"/>
              <a:gd name="T32" fmla="*/ 129 w 192"/>
              <a:gd name="T33" fmla="*/ 120 h 192"/>
              <a:gd name="T34" fmla="*/ 140 w 192"/>
              <a:gd name="T35" fmla="*/ 121 h 192"/>
              <a:gd name="T36" fmla="*/ 138 w 192"/>
              <a:gd name="T37" fmla="*/ 132 h 192"/>
              <a:gd name="T38" fmla="*/ 132 w 192"/>
              <a:gd name="T39" fmla="*/ 96 h 192"/>
              <a:gd name="T40" fmla="*/ 117 w 192"/>
              <a:gd name="T41" fmla="*/ 81 h 192"/>
              <a:gd name="T42" fmla="*/ 132 w 192"/>
              <a:gd name="T43" fmla="*/ 67 h 192"/>
              <a:gd name="T44" fmla="*/ 146 w 192"/>
              <a:gd name="T45" fmla="*/ 81 h 192"/>
              <a:gd name="T46" fmla="*/ 132 w 192"/>
              <a:gd name="T47" fmla="*/ 96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92" h="192">
                <a:moveTo>
                  <a:pt x="96" y="0"/>
                </a:moveTo>
                <a:cubicBezTo>
                  <a:pt x="43" y="0"/>
                  <a:pt x="0" y="43"/>
                  <a:pt x="0" y="96"/>
                </a:cubicBezTo>
                <a:cubicBezTo>
                  <a:pt x="0" y="149"/>
                  <a:pt x="43" y="192"/>
                  <a:pt x="96" y="192"/>
                </a:cubicBezTo>
                <a:cubicBezTo>
                  <a:pt x="149" y="192"/>
                  <a:pt x="192" y="149"/>
                  <a:pt x="192" y="96"/>
                </a:cubicBezTo>
                <a:cubicBezTo>
                  <a:pt x="192" y="43"/>
                  <a:pt x="149" y="0"/>
                  <a:pt x="96" y="0"/>
                </a:cubicBezTo>
                <a:close/>
                <a:moveTo>
                  <a:pt x="46" y="81"/>
                </a:moveTo>
                <a:cubicBezTo>
                  <a:pt x="46" y="73"/>
                  <a:pt x="52" y="67"/>
                  <a:pt x="60" y="67"/>
                </a:cubicBezTo>
                <a:cubicBezTo>
                  <a:pt x="68" y="67"/>
                  <a:pt x="75" y="73"/>
                  <a:pt x="75" y="81"/>
                </a:cubicBezTo>
                <a:cubicBezTo>
                  <a:pt x="75" y="89"/>
                  <a:pt x="68" y="96"/>
                  <a:pt x="60" y="96"/>
                </a:cubicBezTo>
                <a:cubicBezTo>
                  <a:pt x="52" y="96"/>
                  <a:pt x="46" y="89"/>
                  <a:pt x="46" y="81"/>
                </a:cubicBezTo>
                <a:close/>
                <a:moveTo>
                  <a:pt x="138" y="132"/>
                </a:moveTo>
                <a:cubicBezTo>
                  <a:pt x="123" y="142"/>
                  <a:pt x="109" y="146"/>
                  <a:pt x="97" y="146"/>
                </a:cubicBezTo>
                <a:cubicBezTo>
                  <a:pt x="90" y="146"/>
                  <a:pt x="85" y="145"/>
                  <a:pt x="80" y="143"/>
                </a:cubicBezTo>
                <a:cubicBezTo>
                  <a:pt x="65" y="140"/>
                  <a:pt x="55" y="132"/>
                  <a:pt x="55" y="131"/>
                </a:cubicBezTo>
                <a:cubicBezTo>
                  <a:pt x="52" y="129"/>
                  <a:pt x="51" y="124"/>
                  <a:pt x="54" y="121"/>
                </a:cubicBezTo>
                <a:cubicBezTo>
                  <a:pt x="57" y="118"/>
                  <a:pt x="61" y="117"/>
                  <a:pt x="64" y="120"/>
                </a:cubicBezTo>
                <a:cubicBezTo>
                  <a:pt x="66" y="121"/>
                  <a:pt x="95" y="144"/>
                  <a:pt x="129" y="120"/>
                </a:cubicBezTo>
                <a:cubicBezTo>
                  <a:pt x="133" y="117"/>
                  <a:pt x="137" y="118"/>
                  <a:pt x="140" y="121"/>
                </a:cubicBezTo>
                <a:cubicBezTo>
                  <a:pt x="142" y="125"/>
                  <a:pt x="141" y="129"/>
                  <a:pt x="138" y="132"/>
                </a:cubicBezTo>
                <a:close/>
                <a:moveTo>
                  <a:pt x="132" y="96"/>
                </a:moveTo>
                <a:cubicBezTo>
                  <a:pt x="123" y="96"/>
                  <a:pt x="117" y="89"/>
                  <a:pt x="117" y="81"/>
                </a:cubicBezTo>
                <a:cubicBezTo>
                  <a:pt x="117" y="73"/>
                  <a:pt x="123" y="67"/>
                  <a:pt x="132" y="67"/>
                </a:cubicBezTo>
                <a:cubicBezTo>
                  <a:pt x="140" y="67"/>
                  <a:pt x="146" y="73"/>
                  <a:pt x="146" y="81"/>
                </a:cubicBezTo>
                <a:cubicBezTo>
                  <a:pt x="146" y="89"/>
                  <a:pt x="140" y="96"/>
                  <a:pt x="132" y="96"/>
                </a:cubicBezTo>
                <a:close/>
              </a:path>
            </a:pathLst>
          </a:custGeom>
          <a:solidFill>
            <a:srgbClr val="59ADE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>
              <a:latin typeface="Raleway Light" panose="020B0403030101060003" pitchFamily="34" charset="-52"/>
            </a:endParaRPr>
          </a:p>
        </p:txBody>
      </p:sp>
      <p:sp>
        <p:nvSpPr>
          <p:cNvPr id="36" name="Прямоугольник  1">
            <a:extLst>
              <a:ext uri="{FF2B5EF4-FFF2-40B4-BE49-F238E27FC236}">
                <a16:creationId xmlns:a16="http://schemas.microsoft.com/office/drawing/2014/main" id="{7661F0FC-3F84-427B-AC51-814C31015F8A}"/>
              </a:ext>
            </a:extLst>
          </p:cNvPr>
          <p:cNvSpPr/>
          <p:nvPr/>
        </p:nvSpPr>
        <p:spPr>
          <a:xfrm>
            <a:off x="1502730" y="1767441"/>
            <a:ext cx="551237" cy="36000"/>
          </a:xfrm>
          <a:prstGeom prst="rect">
            <a:avLst/>
          </a:prstGeom>
          <a:solidFill>
            <a:srgbClr val="59AD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35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7" name="Freeform 6">
            <a:extLst>
              <a:ext uri="{FF2B5EF4-FFF2-40B4-BE49-F238E27FC236}">
                <a16:creationId xmlns:a16="http://schemas.microsoft.com/office/drawing/2014/main" id="{F006D49A-AE4B-4D79-BAD8-395DAC805FD1}"/>
              </a:ext>
            </a:extLst>
          </p:cNvPr>
          <p:cNvSpPr>
            <a:spLocks noChangeAspect="1" noEditPoints="1"/>
          </p:cNvSpPr>
          <p:nvPr>
            <p:custDataLst>
              <p:tags r:id="rId11"/>
            </p:custDataLst>
          </p:nvPr>
        </p:nvSpPr>
        <p:spPr bwMode="auto">
          <a:xfrm>
            <a:off x="10713724" y="545387"/>
            <a:ext cx="331204" cy="332663"/>
          </a:xfrm>
          <a:custGeom>
            <a:avLst/>
            <a:gdLst>
              <a:gd name="T0" fmla="*/ 96 w 192"/>
              <a:gd name="T1" fmla="*/ 0 h 192"/>
              <a:gd name="T2" fmla="*/ 0 w 192"/>
              <a:gd name="T3" fmla="*/ 96 h 192"/>
              <a:gd name="T4" fmla="*/ 96 w 192"/>
              <a:gd name="T5" fmla="*/ 192 h 192"/>
              <a:gd name="T6" fmla="*/ 192 w 192"/>
              <a:gd name="T7" fmla="*/ 96 h 192"/>
              <a:gd name="T8" fmla="*/ 96 w 192"/>
              <a:gd name="T9" fmla="*/ 0 h 192"/>
              <a:gd name="T10" fmla="*/ 96 w 192"/>
              <a:gd name="T11" fmla="*/ 180 h 192"/>
              <a:gd name="T12" fmla="*/ 12 w 192"/>
              <a:gd name="T13" fmla="*/ 96 h 192"/>
              <a:gd name="T14" fmla="*/ 96 w 192"/>
              <a:gd name="T15" fmla="*/ 12 h 192"/>
              <a:gd name="T16" fmla="*/ 180 w 192"/>
              <a:gd name="T17" fmla="*/ 96 h 192"/>
              <a:gd name="T18" fmla="*/ 96 w 192"/>
              <a:gd name="T19" fmla="*/ 180 h 192"/>
              <a:gd name="T20" fmla="*/ 124 w 192"/>
              <a:gd name="T21" fmla="*/ 56 h 192"/>
              <a:gd name="T22" fmla="*/ 96 w 192"/>
              <a:gd name="T23" fmla="*/ 85 h 192"/>
              <a:gd name="T24" fmla="*/ 71 w 192"/>
              <a:gd name="T25" fmla="*/ 59 h 192"/>
              <a:gd name="T26" fmla="*/ 59 w 192"/>
              <a:gd name="T27" fmla="*/ 59 h 192"/>
              <a:gd name="T28" fmla="*/ 59 w 192"/>
              <a:gd name="T29" fmla="*/ 71 h 192"/>
              <a:gd name="T30" fmla="*/ 85 w 192"/>
              <a:gd name="T31" fmla="*/ 96 h 192"/>
              <a:gd name="T32" fmla="*/ 56 w 192"/>
              <a:gd name="T33" fmla="*/ 124 h 192"/>
              <a:gd name="T34" fmla="*/ 56 w 192"/>
              <a:gd name="T35" fmla="*/ 136 h 192"/>
              <a:gd name="T36" fmla="*/ 68 w 192"/>
              <a:gd name="T37" fmla="*/ 136 h 192"/>
              <a:gd name="T38" fmla="*/ 96 w 192"/>
              <a:gd name="T39" fmla="*/ 107 h 192"/>
              <a:gd name="T40" fmla="*/ 121 w 192"/>
              <a:gd name="T41" fmla="*/ 133 h 192"/>
              <a:gd name="T42" fmla="*/ 133 w 192"/>
              <a:gd name="T43" fmla="*/ 133 h 192"/>
              <a:gd name="T44" fmla="*/ 133 w 192"/>
              <a:gd name="T45" fmla="*/ 121 h 192"/>
              <a:gd name="T46" fmla="*/ 107 w 192"/>
              <a:gd name="T47" fmla="*/ 96 h 192"/>
              <a:gd name="T48" fmla="*/ 136 w 192"/>
              <a:gd name="T49" fmla="*/ 68 h 192"/>
              <a:gd name="T50" fmla="*/ 136 w 192"/>
              <a:gd name="T51" fmla="*/ 56 h 192"/>
              <a:gd name="T52" fmla="*/ 124 w 192"/>
              <a:gd name="T53" fmla="*/ 56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92" h="192">
                <a:moveTo>
                  <a:pt x="96" y="0"/>
                </a:moveTo>
                <a:cubicBezTo>
                  <a:pt x="43" y="0"/>
                  <a:pt x="0" y="43"/>
                  <a:pt x="0" y="96"/>
                </a:cubicBezTo>
                <a:cubicBezTo>
                  <a:pt x="0" y="149"/>
                  <a:pt x="43" y="192"/>
                  <a:pt x="96" y="192"/>
                </a:cubicBezTo>
                <a:cubicBezTo>
                  <a:pt x="149" y="192"/>
                  <a:pt x="192" y="149"/>
                  <a:pt x="192" y="96"/>
                </a:cubicBezTo>
                <a:cubicBezTo>
                  <a:pt x="192" y="43"/>
                  <a:pt x="149" y="0"/>
                  <a:pt x="96" y="0"/>
                </a:cubicBezTo>
                <a:close/>
                <a:moveTo>
                  <a:pt x="96" y="180"/>
                </a:moveTo>
                <a:cubicBezTo>
                  <a:pt x="50" y="180"/>
                  <a:pt x="12" y="142"/>
                  <a:pt x="12" y="96"/>
                </a:cubicBezTo>
                <a:cubicBezTo>
                  <a:pt x="12" y="50"/>
                  <a:pt x="50" y="12"/>
                  <a:pt x="96" y="12"/>
                </a:cubicBezTo>
                <a:cubicBezTo>
                  <a:pt x="142" y="12"/>
                  <a:pt x="180" y="50"/>
                  <a:pt x="180" y="96"/>
                </a:cubicBezTo>
                <a:cubicBezTo>
                  <a:pt x="180" y="142"/>
                  <a:pt x="142" y="180"/>
                  <a:pt x="96" y="180"/>
                </a:cubicBezTo>
                <a:close/>
                <a:moveTo>
                  <a:pt x="124" y="56"/>
                </a:moveTo>
                <a:cubicBezTo>
                  <a:pt x="96" y="85"/>
                  <a:pt x="96" y="85"/>
                  <a:pt x="96" y="85"/>
                </a:cubicBezTo>
                <a:cubicBezTo>
                  <a:pt x="71" y="59"/>
                  <a:pt x="71" y="59"/>
                  <a:pt x="71" y="59"/>
                </a:cubicBezTo>
                <a:cubicBezTo>
                  <a:pt x="67" y="56"/>
                  <a:pt x="62" y="56"/>
                  <a:pt x="59" y="59"/>
                </a:cubicBezTo>
                <a:cubicBezTo>
                  <a:pt x="56" y="62"/>
                  <a:pt x="56" y="67"/>
                  <a:pt x="59" y="71"/>
                </a:cubicBezTo>
                <a:cubicBezTo>
                  <a:pt x="85" y="96"/>
                  <a:pt x="85" y="96"/>
                  <a:pt x="85" y="96"/>
                </a:cubicBezTo>
                <a:cubicBezTo>
                  <a:pt x="56" y="124"/>
                  <a:pt x="56" y="124"/>
                  <a:pt x="56" y="124"/>
                </a:cubicBezTo>
                <a:cubicBezTo>
                  <a:pt x="53" y="127"/>
                  <a:pt x="53" y="132"/>
                  <a:pt x="56" y="136"/>
                </a:cubicBezTo>
                <a:cubicBezTo>
                  <a:pt x="60" y="139"/>
                  <a:pt x="65" y="139"/>
                  <a:pt x="68" y="136"/>
                </a:cubicBezTo>
                <a:cubicBezTo>
                  <a:pt x="96" y="107"/>
                  <a:pt x="96" y="107"/>
                  <a:pt x="96" y="107"/>
                </a:cubicBezTo>
                <a:cubicBezTo>
                  <a:pt x="121" y="133"/>
                  <a:pt x="121" y="133"/>
                  <a:pt x="121" y="133"/>
                </a:cubicBezTo>
                <a:cubicBezTo>
                  <a:pt x="125" y="136"/>
                  <a:pt x="130" y="136"/>
                  <a:pt x="133" y="133"/>
                </a:cubicBezTo>
                <a:cubicBezTo>
                  <a:pt x="136" y="130"/>
                  <a:pt x="136" y="125"/>
                  <a:pt x="133" y="121"/>
                </a:cubicBezTo>
                <a:cubicBezTo>
                  <a:pt x="107" y="96"/>
                  <a:pt x="107" y="96"/>
                  <a:pt x="107" y="96"/>
                </a:cubicBezTo>
                <a:cubicBezTo>
                  <a:pt x="136" y="68"/>
                  <a:pt x="136" y="68"/>
                  <a:pt x="136" y="68"/>
                </a:cubicBezTo>
                <a:cubicBezTo>
                  <a:pt x="139" y="65"/>
                  <a:pt x="139" y="60"/>
                  <a:pt x="136" y="56"/>
                </a:cubicBezTo>
                <a:cubicBezTo>
                  <a:pt x="132" y="53"/>
                  <a:pt x="127" y="53"/>
                  <a:pt x="124" y="56"/>
                </a:cubicBez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/>
          </a:p>
        </p:txBody>
      </p:sp>
      <p:sp>
        <p:nvSpPr>
          <p:cNvPr id="2" name="Rectangle 1">
            <a:hlinkClick r:id="rId16" action="ppaction://hlinksldjump"/>
            <a:extLst>
              <a:ext uri="{FF2B5EF4-FFF2-40B4-BE49-F238E27FC236}">
                <a16:creationId xmlns:a16="http://schemas.microsoft.com/office/drawing/2014/main" id="{09C72D83-B92C-4BC8-A0E7-1D52387799A7}"/>
              </a:ext>
            </a:extLst>
          </p:cNvPr>
          <p:cNvSpPr/>
          <p:nvPr/>
        </p:nvSpPr>
        <p:spPr>
          <a:xfrm>
            <a:off x="10511117" y="371475"/>
            <a:ext cx="704850" cy="667169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77253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5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5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750"/>
                            </p:stCondLst>
                            <p:childTnLst>
                              <p:par>
                                <p:cTn id="2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7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250"/>
                            </p:stCondLst>
                            <p:childTnLst>
                              <p:par>
                                <p:cTn id="47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000"/>
                            </p:stCondLst>
                            <p:childTnLst>
                              <p:par>
                                <p:cTn id="58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7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475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250"/>
                            </p:stCondLst>
                            <p:childTnLst>
                              <p:par>
                                <p:cTn id="73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7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6000"/>
                            </p:stCondLst>
                            <p:childTnLst>
                              <p:par>
                                <p:cTn id="84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7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6750"/>
                            </p:stCondLst>
                            <p:childTnLst>
                              <p:par>
                                <p:cTn id="9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7500"/>
                            </p:stCondLst>
                            <p:childTnLst>
                              <p:par>
                                <p:cTn id="106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7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9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4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8250"/>
                            </p:stCondLst>
                            <p:childTnLst>
                              <p:par>
                                <p:cTn id="1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5" grpId="0" animBg="1"/>
      <p:bldP spid="16" grpId="0"/>
      <p:bldP spid="17" grpId="0"/>
      <p:bldP spid="18" grpId="0"/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 animBg="1"/>
      <p:bldP spid="28" grpId="0" animBg="1"/>
      <p:bldP spid="29" grpId="0" animBg="1"/>
      <p:bldP spid="30" grpId="0" animBg="1"/>
      <p:bldP spid="31" grpId="0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-71000"/>
                    </a14:imgEffect>
                    <a14:imgEffect>
                      <a14:brightnessContrast bright="-2000" contrast="-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2465"/>
          <a:stretch/>
        </p:blipFill>
        <p:spPr>
          <a:xfrm>
            <a:off x="-551405" y="-64168"/>
            <a:ext cx="14419177" cy="7303461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8" name="TextBox 17"/>
          <p:cNvSpPr txBox="1"/>
          <p:nvPr/>
        </p:nvSpPr>
        <p:spPr>
          <a:xfrm>
            <a:off x="4390982" y="847665"/>
            <a:ext cx="4012659" cy="1039356"/>
          </a:xfrm>
          <a:prstGeom prst="wave">
            <a:avLst/>
          </a:prstGeom>
          <a:solidFill>
            <a:srgbClr val="45739E"/>
          </a:solidFill>
          <a:ln w="381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 это открытая поза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06666" y="572979"/>
            <a:ext cx="9181293" cy="578882"/>
          </a:xfrm>
          <a:prstGeom prst="roundRect">
            <a:avLst/>
          </a:prstGeom>
          <a:solidFill>
            <a:srgbClr val="45739E"/>
          </a:solidFill>
          <a:ln w="381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ПРАВИЛЬНАЯ ПОЗА В УСТАНОВЛЕНИИ КОНТАКТА</a:t>
            </a:r>
          </a:p>
        </p:txBody>
      </p:sp>
      <p:pic>
        <p:nvPicPr>
          <p:cNvPr id="2" name="Рисунок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5675" y="2210436"/>
            <a:ext cx="1191577" cy="457200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0138" y="2131149"/>
            <a:ext cx="1234440" cy="457200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3968" y="2131149"/>
            <a:ext cx="1735511" cy="4651287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930366" y="3841209"/>
            <a:ext cx="1718956" cy="1191816"/>
          </a:xfrm>
          <a:prstGeom prst="roundRect">
            <a:avLst/>
          </a:prstGeom>
          <a:solidFill>
            <a:srgbClr val="45739E"/>
          </a:solidFill>
          <a:ln w="381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Руки  и ноги не скрещены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797800" y="3841209"/>
            <a:ext cx="1677719" cy="1191816"/>
          </a:xfrm>
          <a:prstGeom prst="roundRect">
            <a:avLst/>
          </a:prstGeom>
          <a:solidFill>
            <a:srgbClr val="45739E"/>
          </a:solidFill>
          <a:ln w="381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Жесты  открыты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551591" y="3841209"/>
            <a:ext cx="1704117" cy="1191816"/>
          </a:xfrm>
          <a:prstGeom prst="roundRect">
            <a:avLst/>
          </a:prstGeom>
          <a:solidFill>
            <a:srgbClr val="45739E"/>
          </a:solidFill>
          <a:ln w="381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Готовность рассказать о коллекции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Freeform 14"/>
          <p:cNvSpPr>
            <a:spLocks noChangeAspect="1" noEditPoints="1"/>
          </p:cNvSpPr>
          <p:nvPr>
            <p:custDataLst>
              <p:tags r:id="rId4"/>
            </p:custDataLst>
          </p:nvPr>
        </p:nvSpPr>
        <p:spPr bwMode="auto">
          <a:xfrm>
            <a:off x="3441562" y="2532963"/>
            <a:ext cx="785725" cy="787451"/>
          </a:xfrm>
          <a:custGeom>
            <a:avLst/>
            <a:gdLst>
              <a:gd name="T0" fmla="*/ 96 w 192"/>
              <a:gd name="T1" fmla="*/ 0 h 192"/>
              <a:gd name="T2" fmla="*/ 0 w 192"/>
              <a:gd name="T3" fmla="*/ 96 h 192"/>
              <a:gd name="T4" fmla="*/ 96 w 192"/>
              <a:gd name="T5" fmla="*/ 192 h 192"/>
              <a:gd name="T6" fmla="*/ 192 w 192"/>
              <a:gd name="T7" fmla="*/ 96 h 192"/>
              <a:gd name="T8" fmla="*/ 96 w 192"/>
              <a:gd name="T9" fmla="*/ 0 h 192"/>
              <a:gd name="T10" fmla="*/ 111 w 192"/>
              <a:gd name="T11" fmla="*/ 130 h 192"/>
              <a:gd name="T12" fmla="*/ 102 w 192"/>
              <a:gd name="T13" fmla="*/ 143 h 192"/>
              <a:gd name="T14" fmla="*/ 96 w 192"/>
              <a:gd name="T15" fmla="*/ 140 h 192"/>
              <a:gd name="T16" fmla="*/ 93 w 192"/>
              <a:gd name="T17" fmla="*/ 132 h 192"/>
              <a:gd name="T18" fmla="*/ 93 w 192"/>
              <a:gd name="T19" fmla="*/ 72 h 192"/>
              <a:gd name="T20" fmla="*/ 71 w 192"/>
              <a:gd name="T21" fmla="*/ 85 h 192"/>
              <a:gd name="T22" fmla="*/ 66 w 192"/>
              <a:gd name="T23" fmla="*/ 83 h 192"/>
              <a:gd name="T24" fmla="*/ 63 w 192"/>
              <a:gd name="T25" fmla="*/ 77 h 192"/>
              <a:gd name="T26" fmla="*/ 66 w 192"/>
              <a:gd name="T27" fmla="*/ 72 h 192"/>
              <a:gd name="T28" fmla="*/ 73 w 192"/>
              <a:gd name="T29" fmla="*/ 68 h 192"/>
              <a:gd name="T30" fmla="*/ 86 w 192"/>
              <a:gd name="T31" fmla="*/ 60 h 192"/>
              <a:gd name="T32" fmla="*/ 95 w 192"/>
              <a:gd name="T33" fmla="*/ 51 h 192"/>
              <a:gd name="T34" fmla="*/ 99 w 192"/>
              <a:gd name="T35" fmla="*/ 45 h 192"/>
              <a:gd name="T36" fmla="*/ 104 w 192"/>
              <a:gd name="T37" fmla="*/ 43 h 192"/>
              <a:gd name="T38" fmla="*/ 109 w 192"/>
              <a:gd name="T39" fmla="*/ 46 h 192"/>
              <a:gd name="T40" fmla="*/ 111 w 192"/>
              <a:gd name="T41" fmla="*/ 54 h 192"/>
              <a:gd name="T42" fmla="*/ 111 w 192"/>
              <a:gd name="T43" fmla="*/ 130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92" h="192">
                <a:moveTo>
                  <a:pt x="96" y="0"/>
                </a:moveTo>
                <a:cubicBezTo>
                  <a:pt x="43" y="0"/>
                  <a:pt x="0" y="43"/>
                  <a:pt x="0" y="96"/>
                </a:cubicBezTo>
                <a:cubicBezTo>
                  <a:pt x="0" y="149"/>
                  <a:pt x="43" y="192"/>
                  <a:pt x="96" y="192"/>
                </a:cubicBezTo>
                <a:cubicBezTo>
                  <a:pt x="149" y="192"/>
                  <a:pt x="192" y="149"/>
                  <a:pt x="192" y="96"/>
                </a:cubicBezTo>
                <a:cubicBezTo>
                  <a:pt x="192" y="43"/>
                  <a:pt x="149" y="0"/>
                  <a:pt x="96" y="0"/>
                </a:cubicBezTo>
                <a:close/>
                <a:moveTo>
                  <a:pt x="111" y="130"/>
                </a:moveTo>
                <a:cubicBezTo>
                  <a:pt x="111" y="139"/>
                  <a:pt x="108" y="143"/>
                  <a:pt x="102" y="143"/>
                </a:cubicBezTo>
                <a:cubicBezTo>
                  <a:pt x="100" y="143"/>
                  <a:pt x="97" y="142"/>
                  <a:pt x="96" y="140"/>
                </a:cubicBezTo>
                <a:cubicBezTo>
                  <a:pt x="94" y="139"/>
                  <a:pt x="93" y="136"/>
                  <a:pt x="93" y="132"/>
                </a:cubicBezTo>
                <a:cubicBezTo>
                  <a:pt x="93" y="72"/>
                  <a:pt x="93" y="72"/>
                  <a:pt x="93" y="72"/>
                </a:cubicBezTo>
                <a:cubicBezTo>
                  <a:pt x="82" y="80"/>
                  <a:pt x="75" y="85"/>
                  <a:pt x="71" y="85"/>
                </a:cubicBezTo>
                <a:cubicBezTo>
                  <a:pt x="69" y="85"/>
                  <a:pt x="67" y="84"/>
                  <a:pt x="66" y="83"/>
                </a:cubicBezTo>
                <a:cubicBezTo>
                  <a:pt x="64" y="81"/>
                  <a:pt x="63" y="79"/>
                  <a:pt x="63" y="77"/>
                </a:cubicBezTo>
                <a:cubicBezTo>
                  <a:pt x="63" y="75"/>
                  <a:pt x="64" y="73"/>
                  <a:pt x="66" y="72"/>
                </a:cubicBezTo>
                <a:cubicBezTo>
                  <a:pt x="67" y="71"/>
                  <a:pt x="70" y="70"/>
                  <a:pt x="73" y="68"/>
                </a:cubicBezTo>
                <a:cubicBezTo>
                  <a:pt x="79" y="66"/>
                  <a:pt x="83" y="63"/>
                  <a:pt x="86" y="60"/>
                </a:cubicBezTo>
                <a:cubicBezTo>
                  <a:pt x="89" y="58"/>
                  <a:pt x="92" y="54"/>
                  <a:pt x="95" y="51"/>
                </a:cubicBezTo>
                <a:cubicBezTo>
                  <a:pt x="97" y="47"/>
                  <a:pt x="99" y="45"/>
                  <a:pt x="99" y="45"/>
                </a:cubicBezTo>
                <a:cubicBezTo>
                  <a:pt x="100" y="44"/>
                  <a:pt x="102" y="43"/>
                  <a:pt x="104" y="43"/>
                </a:cubicBezTo>
                <a:cubicBezTo>
                  <a:pt x="106" y="43"/>
                  <a:pt x="108" y="44"/>
                  <a:pt x="109" y="46"/>
                </a:cubicBezTo>
                <a:cubicBezTo>
                  <a:pt x="111" y="48"/>
                  <a:pt x="111" y="50"/>
                  <a:pt x="111" y="54"/>
                </a:cubicBezTo>
                <a:lnTo>
                  <a:pt x="111" y="130"/>
                </a:lnTo>
                <a:close/>
              </a:path>
            </a:pathLst>
          </a:custGeom>
          <a:solidFill>
            <a:srgbClr val="45739E"/>
          </a:solidFill>
          <a:ln w="28575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Freeform 13"/>
          <p:cNvSpPr>
            <a:spLocks noChangeAspect="1" noEditPoints="1"/>
          </p:cNvSpPr>
          <p:nvPr>
            <p:custDataLst>
              <p:tags r:id="rId5"/>
            </p:custDataLst>
          </p:nvPr>
        </p:nvSpPr>
        <p:spPr bwMode="auto">
          <a:xfrm>
            <a:off x="6270811" y="2552130"/>
            <a:ext cx="774743" cy="778155"/>
          </a:xfrm>
          <a:custGeom>
            <a:avLst/>
            <a:gdLst>
              <a:gd name="T0" fmla="*/ 96 w 192"/>
              <a:gd name="T1" fmla="*/ 0 h 192"/>
              <a:gd name="T2" fmla="*/ 0 w 192"/>
              <a:gd name="T3" fmla="*/ 96 h 192"/>
              <a:gd name="T4" fmla="*/ 96 w 192"/>
              <a:gd name="T5" fmla="*/ 192 h 192"/>
              <a:gd name="T6" fmla="*/ 192 w 192"/>
              <a:gd name="T7" fmla="*/ 96 h 192"/>
              <a:gd name="T8" fmla="*/ 96 w 192"/>
              <a:gd name="T9" fmla="*/ 0 h 192"/>
              <a:gd name="T10" fmla="*/ 129 w 192"/>
              <a:gd name="T11" fmla="*/ 139 h 192"/>
              <a:gd name="T12" fmla="*/ 122 w 192"/>
              <a:gd name="T13" fmla="*/ 142 h 192"/>
              <a:gd name="T14" fmla="*/ 73 w 192"/>
              <a:gd name="T15" fmla="*/ 142 h 192"/>
              <a:gd name="T16" fmla="*/ 65 w 192"/>
              <a:gd name="T17" fmla="*/ 139 h 192"/>
              <a:gd name="T18" fmla="*/ 62 w 192"/>
              <a:gd name="T19" fmla="*/ 132 h 192"/>
              <a:gd name="T20" fmla="*/ 64 w 192"/>
              <a:gd name="T21" fmla="*/ 126 h 192"/>
              <a:gd name="T22" fmla="*/ 68 w 192"/>
              <a:gd name="T23" fmla="*/ 120 h 192"/>
              <a:gd name="T24" fmla="*/ 84 w 192"/>
              <a:gd name="T25" fmla="*/ 104 h 192"/>
              <a:gd name="T26" fmla="*/ 94 w 192"/>
              <a:gd name="T27" fmla="*/ 95 h 192"/>
              <a:gd name="T28" fmla="*/ 103 w 192"/>
              <a:gd name="T29" fmla="*/ 88 h 192"/>
              <a:gd name="T30" fmla="*/ 109 w 192"/>
              <a:gd name="T31" fmla="*/ 80 h 192"/>
              <a:gd name="T32" fmla="*/ 111 w 192"/>
              <a:gd name="T33" fmla="*/ 72 h 192"/>
              <a:gd name="T34" fmla="*/ 109 w 192"/>
              <a:gd name="T35" fmla="*/ 64 h 192"/>
              <a:gd name="T36" fmla="*/ 103 w 192"/>
              <a:gd name="T37" fmla="*/ 59 h 192"/>
              <a:gd name="T38" fmla="*/ 96 w 192"/>
              <a:gd name="T39" fmla="*/ 57 h 192"/>
              <a:gd name="T40" fmla="*/ 82 w 192"/>
              <a:gd name="T41" fmla="*/ 65 h 192"/>
              <a:gd name="T42" fmla="*/ 80 w 192"/>
              <a:gd name="T43" fmla="*/ 70 h 192"/>
              <a:gd name="T44" fmla="*/ 76 w 192"/>
              <a:gd name="T45" fmla="*/ 77 h 192"/>
              <a:gd name="T46" fmla="*/ 70 w 192"/>
              <a:gd name="T47" fmla="*/ 79 h 192"/>
              <a:gd name="T48" fmla="*/ 65 w 192"/>
              <a:gd name="T49" fmla="*/ 77 h 192"/>
              <a:gd name="T50" fmla="*/ 63 w 192"/>
              <a:gd name="T51" fmla="*/ 71 h 192"/>
              <a:gd name="T52" fmla="*/ 65 w 192"/>
              <a:gd name="T53" fmla="*/ 61 h 192"/>
              <a:gd name="T54" fmla="*/ 71 w 192"/>
              <a:gd name="T55" fmla="*/ 52 h 192"/>
              <a:gd name="T56" fmla="*/ 81 w 192"/>
              <a:gd name="T57" fmla="*/ 46 h 192"/>
              <a:gd name="T58" fmla="*/ 96 w 192"/>
              <a:gd name="T59" fmla="*/ 43 h 192"/>
              <a:gd name="T60" fmla="*/ 113 w 192"/>
              <a:gd name="T61" fmla="*/ 47 h 192"/>
              <a:gd name="T62" fmla="*/ 122 w 192"/>
              <a:gd name="T63" fmla="*/ 52 h 192"/>
              <a:gd name="T64" fmla="*/ 127 w 192"/>
              <a:gd name="T65" fmla="*/ 61 h 192"/>
              <a:gd name="T66" fmla="*/ 129 w 192"/>
              <a:gd name="T67" fmla="*/ 71 h 192"/>
              <a:gd name="T68" fmla="*/ 125 w 192"/>
              <a:gd name="T69" fmla="*/ 86 h 192"/>
              <a:gd name="T70" fmla="*/ 117 w 192"/>
              <a:gd name="T71" fmla="*/ 97 h 192"/>
              <a:gd name="T72" fmla="*/ 102 w 192"/>
              <a:gd name="T73" fmla="*/ 109 h 192"/>
              <a:gd name="T74" fmla="*/ 89 w 192"/>
              <a:gd name="T75" fmla="*/ 121 h 192"/>
              <a:gd name="T76" fmla="*/ 85 w 192"/>
              <a:gd name="T77" fmla="*/ 126 h 192"/>
              <a:gd name="T78" fmla="*/ 120 w 192"/>
              <a:gd name="T79" fmla="*/ 126 h 192"/>
              <a:gd name="T80" fmla="*/ 128 w 192"/>
              <a:gd name="T81" fmla="*/ 128 h 192"/>
              <a:gd name="T82" fmla="*/ 131 w 192"/>
              <a:gd name="T83" fmla="*/ 134 h 192"/>
              <a:gd name="T84" fmla="*/ 129 w 192"/>
              <a:gd name="T85" fmla="*/ 139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92" h="192">
                <a:moveTo>
                  <a:pt x="96" y="0"/>
                </a:moveTo>
                <a:cubicBezTo>
                  <a:pt x="43" y="0"/>
                  <a:pt x="0" y="43"/>
                  <a:pt x="0" y="96"/>
                </a:cubicBezTo>
                <a:cubicBezTo>
                  <a:pt x="0" y="149"/>
                  <a:pt x="43" y="192"/>
                  <a:pt x="96" y="192"/>
                </a:cubicBezTo>
                <a:cubicBezTo>
                  <a:pt x="149" y="192"/>
                  <a:pt x="192" y="149"/>
                  <a:pt x="192" y="96"/>
                </a:cubicBezTo>
                <a:cubicBezTo>
                  <a:pt x="192" y="43"/>
                  <a:pt x="149" y="0"/>
                  <a:pt x="96" y="0"/>
                </a:cubicBezTo>
                <a:close/>
                <a:moveTo>
                  <a:pt x="129" y="139"/>
                </a:moveTo>
                <a:cubicBezTo>
                  <a:pt x="127" y="141"/>
                  <a:pt x="125" y="142"/>
                  <a:pt x="122" y="142"/>
                </a:cubicBezTo>
                <a:cubicBezTo>
                  <a:pt x="73" y="142"/>
                  <a:pt x="73" y="142"/>
                  <a:pt x="73" y="142"/>
                </a:cubicBezTo>
                <a:cubicBezTo>
                  <a:pt x="70" y="142"/>
                  <a:pt x="67" y="141"/>
                  <a:pt x="65" y="139"/>
                </a:cubicBezTo>
                <a:cubicBezTo>
                  <a:pt x="63" y="137"/>
                  <a:pt x="62" y="135"/>
                  <a:pt x="62" y="132"/>
                </a:cubicBezTo>
                <a:cubicBezTo>
                  <a:pt x="62" y="131"/>
                  <a:pt x="63" y="129"/>
                  <a:pt x="64" y="126"/>
                </a:cubicBezTo>
                <a:cubicBezTo>
                  <a:pt x="65" y="123"/>
                  <a:pt x="67" y="121"/>
                  <a:pt x="68" y="120"/>
                </a:cubicBezTo>
                <a:cubicBezTo>
                  <a:pt x="74" y="114"/>
                  <a:pt x="79" y="108"/>
                  <a:pt x="84" y="104"/>
                </a:cubicBezTo>
                <a:cubicBezTo>
                  <a:pt x="89" y="100"/>
                  <a:pt x="92" y="97"/>
                  <a:pt x="94" y="95"/>
                </a:cubicBezTo>
                <a:cubicBezTo>
                  <a:pt x="98" y="93"/>
                  <a:pt x="101" y="90"/>
                  <a:pt x="103" y="88"/>
                </a:cubicBezTo>
                <a:cubicBezTo>
                  <a:pt x="106" y="85"/>
                  <a:pt x="108" y="82"/>
                  <a:pt x="109" y="80"/>
                </a:cubicBezTo>
                <a:cubicBezTo>
                  <a:pt x="110" y="77"/>
                  <a:pt x="111" y="74"/>
                  <a:pt x="111" y="72"/>
                </a:cubicBezTo>
                <a:cubicBezTo>
                  <a:pt x="111" y="69"/>
                  <a:pt x="110" y="66"/>
                  <a:pt x="109" y="64"/>
                </a:cubicBezTo>
                <a:cubicBezTo>
                  <a:pt x="107" y="62"/>
                  <a:pt x="106" y="60"/>
                  <a:pt x="103" y="59"/>
                </a:cubicBezTo>
                <a:cubicBezTo>
                  <a:pt x="101" y="57"/>
                  <a:pt x="98" y="57"/>
                  <a:pt x="96" y="57"/>
                </a:cubicBezTo>
                <a:cubicBezTo>
                  <a:pt x="90" y="57"/>
                  <a:pt x="85" y="59"/>
                  <a:pt x="82" y="65"/>
                </a:cubicBezTo>
                <a:cubicBezTo>
                  <a:pt x="81" y="65"/>
                  <a:pt x="81" y="67"/>
                  <a:pt x="80" y="70"/>
                </a:cubicBezTo>
                <a:cubicBezTo>
                  <a:pt x="79" y="73"/>
                  <a:pt x="77" y="75"/>
                  <a:pt x="76" y="77"/>
                </a:cubicBezTo>
                <a:cubicBezTo>
                  <a:pt x="75" y="78"/>
                  <a:pt x="73" y="79"/>
                  <a:pt x="70" y="79"/>
                </a:cubicBezTo>
                <a:cubicBezTo>
                  <a:pt x="68" y="79"/>
                  <a:pt x="66" y="78"/>
                  <a:pt x="65" y="77"/>
                </a:cubicBezTo>
                <a:cubicBezTo>
                  <a:pt x="63" y="76"/>
                  <a:pt x="63" y="74"/>
                  <a:pt x="63" y="71"/>
                </a:cubicBezTo>
                <a:cubicBezTo>
                  <a:pt x="63" y="68"/>
                  <a:pt x="63" y="65"/>
                  <a:pt x="65" y="61"/>
                </a:cubicBezTo>
                <a:cubicBezTo>
                  <a:pt x="66" y="58"/>
                  <a:pt x="68" y="55"/>
                  <a:pt x="71" y="52"/>
                </a:cubicBezTo>
                <a:cubicBezTo>
                  <a:pt x="74" y="50"/>
                  <a:pt x="77" y="48"/>
                  <a:pt x="81" y="46"/>
                </a:cubicBezTo>
                <a:cubicBezTo>
                  <a:pt x="85" y="44"/>
                  <a:pt x="90" y="43"/>
                  <a:pt x="96" y="43"/>
                </a:cubicBezTo>
                <a:cubicBezTo>
                  <a:pt x="103" y="43"/>
                  <a:pt x="109" y="44"/>
                  <a:pt x="113" y="47"/>
                </a:cubicBezTo>
                <a:cubicBezTo>
                  <a:pt x="117" y="48"/>
                  <a:pt x="119" y="50"/>
                  <a:pt x="122" y="52"/>
                </a:cubicBezTo>
                <a:cubicBezTo>
                  <a:pt x="124" y="55"/>
                  <a:pt x="126" y="58"/>
                  <a:pt x="127" y="61"/>
                </a:cubicBezTo>
                <a:cubicBezTo>
                  <a:pt x="128" y="64"/>
                  <a:pt x="129" y="68"/>
                  <a:pt x="129" y="71"/>
                </a:cubicBezTo>
                <a:cubicBezTo>
                  <a:pt x="129" y="77"/>
                  <a:pt x="128" y="82"/>
                  <a:pt x="125" y="86"/>
                </a:cubicBezTo>
                <a:cubicBezTo>
                  <a:pt x="122" y="91"/>
                  <a:pt x="119" y="94"/>
                  <a:pt x="117" y="97"/>
                </a:cubicBezTo>
                <a:cubicBezTo>
                  <a:pt x="114" y="99"/>
                  <a:pt x="109" y="103"/>
                  <a:pt x="102" y="109"/>
                </a:cubicBezTo>
                <a:cubicBezTo>
                  <a:pt x="96" y="114"/>
                  <a:pt x="91" y="118"/>
                  <a:pt x="89" y="121"/>
                </a:cubicBezTo>
                <a:cubicBezTo>
                  <a:pt x="88" y="123"/>
                  <a:pt x="86" y="124"/>
                  <a:pt x="85" y="126"/>
                </a:cubicBezTo>
                <a:cubicBezTo>
                  <a:pt x="120" y="126"/>
                  <a:pt x="120" y="126"/>
                  <a:pt x="120" y="126"/>
                </a:cubicBezTo>
                <a:cubicBezTo>
                  <a:pt x="124" y="126"/>
                  <a:pt x="126" y="127"/>
                  <a:pt x="128" y="128"/>
                </a:cubicBezTo>
                <a:cubicBezTo>
                  <a:pt x="130" y="129"/>
                  <a:pt x="131" y="131"/>
                  <a:pt x="131" y="134"/>
                </a:cubicBezTo>
                <a:cubicBezTo>
                  <a:pt x="131" y="136"/>
                  <a:pt x="130" y="138"/>
                  <a:pt x="129" y="139"/>
                </a:cubicBezTo>
                <a:close/>
              </a:path>
            </a:pathLst>
          </a:custGeom>
          <a:solidFill>
            <a:srgbClr val="45739E"/>
          </a:solidFill>
          <a:ln w="28575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Freeform 12"/>
          <p:cNvSpPr>
            <a:spLocks noChangeAspect="1" noEditPoints="1"/>
          </p:cNvSpPr>
          <p:nvPr>
            <p:custDataLst>
              <p:tags r:id="rId6"/>
            </p:custDataLst>
          </p:nvPr>
        </p:nvSpPr>
        <p:spPr bwMode="auto">
          <a:xfrm>
            <a:off x="9147515" y="2552131"/>
            <a:ext cx="774742" cy="778154"/>
          </a:xfrm>
          <a:custGeom>
            <a:avLst/>
            <a:gdLst>
              <a:gd name="T0" fmla="*/ 96 w 192"/>
              <a:gd name="T1" fmla="*/ 0 h 192"/>
              <a:gd name="T2" fmla="*/ 0 w 192"/>
              <a:gd name="T3" fmla="*/ 96 h 192"/>
              <a:gd name="T4" fmla="*/ 96 w 192"/>
              <a:gd name="T5" fmla="*/ 192 h 192"/>
              <a:gd name="T6" fmla="*/ 192 w 192"/>
              <a:gd name="T7" fmla="*/ 96 h 192"/>
              <a:gd name="T8" fmla="*/ 96 w 192"/>
              <a:gd name="T9" fmla="*/ 0 h 192"/>
              <a:gd name="T10" fmla="*/ 127 w 192"/>
              <a:gd name="T11" fmla="*/ 124 h 192"/>
              <a:gd name="T12" fmla="*/ 120 w 192"/>
              <a:gd name="T13" fmla="*/ 134 h 192"/>
              <a:gd name="T14" fmla="*/ 109 w 192"/>
              <a:gd name="T15" fmla="*/ 141 h 192"/>
              <a:gd name="T16" fmla="*/ 95 w 192"/>
              <a:gd name="T17" fmla="*/ 143 h 192"/>
              <a:gd name="T18" fmla="*/ 80 w 192"/>
              <a:gd name="T19" fmla="*/ 140 h 192"/>
              <a:gd name="T20" fmla="*/ 70 w 192"/>
              <a:gd name="T21" fmla="*/ 133 h 192"/>
              <a:gd name="T22" fmla="*/ 64 w 192"/>
              <a:gd name="T23" fmla="*/ 124 h 192"/>
              <a:gd name="T24" fmla="*/ 62 w 192"/>
              <a:gd name="T25" fmla="*/ 117 h 192"/>
              <a:gd name="T26" fmla="*/ 64 w 192"/>
              <a:gd name="T27" fmla="*/ 110 h 192"/>
              <a:gd name="T28" fmla="*/ 70 w 192"/>
              <a:gd name="T29" fmla="*/ 108 h 192"/>
              <a:gd name="T30" fmla="*/ 74 w 192"/>
              <a:gd name="T31" fmla="*/ 109 h 192"/>
              <a:gd name="T32" fmla="*/ 76 w 192"/>
              <a:gd name="T33" fmla="*/ 112 h 192"/>
              <a:gd name="T34" fmla="*/ 84 w 192"/>
              <a:gd name="T35" fmla="*/ 126 h 192"/>
              <a:gd name="T36" fmla="*/ 95 w 192"/>
              <a:gd name="T37" fmla="*/ 130 h 192"/>
              <a:gd name="T38" fmla="*/ 103 w 192"/>
              <a:gd name="T39" fmla="*/ 128 h 192"/>
              <a:gd name="T40" fmla="*/ 109 w 192"/>
              <a:gd name="T41" fmla="*/ 122 h 192"/>
              <a:gd name="T42" fmla="*/ 111 w 192"/>
              <a:gd name="T43" fmla="*/ 113 h 192"/>
              <a:gd name="T44" fmla="*/ 107 w 192"/>
              <a:gd name="T45" fmla="*/ 101 h 192"/>
              <a:gd name="T46" fmla="*/ 95 w 192"/>
              <a:gd name="T47" fmla="*/ 96 h 192"/>
              <a:gd name="T48" fmla="*/ 91 w 192"/>
              <a:gd name="T49" fmla="*/ 96 h 192"/>
              <a:gd name="T50" fmla="*/ 88 w 192"/>
              <a:gd name="T51" fmla="*/ 97 h 192"/>
              <a:gd name="T52" fmla="*/ 82 w 192"/>
              <a:gd name="T53" fmla="*/ 95 h 192"/>
              <a:gd name="T54" fmla="*/ 80 w 192"/>
              <a:gd name="T55" fmla="*/ 90 h 192"/>
              <a:gd name="T56" fmla="*/ 82 w 192"/>
              <a:gd name="T57" fmla="*/ 85 h 192"/>
              <a:gd name="T58" fmla="*/ 90 w 192"/>
              <a:gd name="T59" fmla="*/ 83 h 192"/>
              <a:gd name="T60" fmla="*/ 92 w 192"/>
              <a:gd name="T61" fmla="*/ 83 h 192"/>
              <a:gd name="T62" fmla="*/ 103 w 192"/>
              <a:gd name="T63" fmla="*/ 79 h 192"/>
              <a:gd name="T64" fmla="*/ 107 w 192"/>
              <a:gd name="T65" fmla="*/ 69 h 192"/>
              <a:gd name="T66" fmla="*/ 104 w 192"/>
              <a:gd name="T67" fmla="*/ 60 h 192"/>
              <a:gd name="T68" fmla="*/ 94 w 192"/>
              <a:gd name="T69" fmla="*/ 56 h 192"/>
              <a:gd name="T70" fmla="*/ 87 w 192"/>
              <a:gd name="T71" fmla="*/ 57 h 192"/>
              <a:gd name="T72" fmla="*/ 83 w 192"/>
              <a:gd name="T73" fmla="*/ 60 h 192"/>
              <a:gd name="T74" fmla="*/ 80 w 192"/>
              <a:gd name="T75" fmla="*/ 65 h 192"/>
              <a:gd name="T76" fmla="*/ 78 w 192"/>
              <a:gd name="T77" fmla="*/ 71 h 192"/>
              <a:gd name="T78" fmla="*/ 76 w 192"/>
              <a:gd name="T79" fmla="*/ 73 h 192"/>
              <a:gd name="T80" fmla="*/ 72 w 192"/>
              <a:gd name="T81" fmla="*/ 74 h 192"/>
              <a:gd name="T82" fmla="*/ 67 w 192"/>
              <a:gd name="T83" fmla="*/ 71 h 192"/>
              <a:gd name="T84" fmla="*/ 64 w 192"/>
              <a:gd name="T85" fmla="*/ 66 h 192"/>
              <a:gd name="T86" fmla="*/ 67 w 192"/>
              <a:gd name="T87" fmla="*/ 58 h 192"/>
              <a:gd name="T88" fmla="*/ 73 w 192"/>
              <a:gd name="T89" fmla="*/ 51 h 192"/>
              <a:gd name="T90" fmla="*/ 83 w 192"/>
              <a:gd name="T91" fmla="*/ 46 h 192"/>
              <a:gd name="T92" fmla="*/ 96 w 192"/>
              <a:gd name="T93" fmla="*/ 43 h 192"/>
              <a:gd name="T94" fmla="*/ 108 w 192"/>
              <a:gd name="T95" fmla="*/ 45 h 192"/>
              <a:gd name="T96" fmla="*/ 117 w 192"/>
              <a:gd name="T97" fmla="*/ 50 h 192"/>
              <a:gd name="T98" fmla="*/ 123 w 192"/>
              <a:gd name="T99" fmla="*/ 58 h 192"/>
              <a:gd name="T100" fmla="*/ 125 w 192"/>
              <a:gd name="T101" fmla="*/ 68 h 192"/>
              <a:gd name="T102" fmla="*/ 122 w 192"/>
              <a:gd name="T103" fmla="*/ 79 h 192"/>
              <a:gd name="T104" fmla="*/ 114 w 192"/>
              <a:gd name="T105" fmla="*/ 88 h 192"/>
              <a:gd name="T106" fmla="*/ 123 w 192"/>
              <a:gd name="T107" fmla="*/ 95 h 192"/>
              <a:gd name="T108" fmla="*/ 128 w 192"/>
              <a:gd name="T109" fmla="*/ 103 h 192"/>
              <a:gd name="T110" fmla="*/ 130 w 192"/>
              <a:gd name="T111" fmla="*/ 112 h 192"/>
              <a:gd name="T112" fmla="*/ 127 w 192"/>
              <a:gd name="T113" fmla="*/ 124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192" h="192">
                <a:moveTo>
                  <a:pt x="96" y="0"/>
                </a:moveTo>
                <a:cubicBezTo>
                  <a:pt x="43" y="0"/>
                  <a:pt x="0" y="43"/>
                  <a:pt x="0" y="96"/>
                </a:cubicBezTo>
                <a:cubicBezTo>
                  <a:pt x="0" y="149"/>
                  <a:pt x="43" y="192"/>
                  <a:pt x="96" y="192"/>
                </a:cubicBezTo>
                <a:cubicBezTo>
                  <a:pt x="149" y="192"/>
                  <a:pt x="192" y="149"/>
                  <a:pt x="192" y="96"/>
                </a:cubicBezTo>
                <a:cubicBezTo>
                  <a:pt x="192" y="43"/>
                  <a:pt x="149" y="0"/>
                  <a:pt x="96" y="0"/>
                </a:cubicBezTo>
                <a:close/>
                <a:moveTo>
                  <a:pt x="127" y="124"/>
                </a:moveTo>
                <a:cubicBezTo>
                  <a:pt x="126" y="127"/>
                  <a:pt x="123" y="131"/>
                  <a:pt x="120" y="134"/>
                </a:cubicBezTo>
                <a:cubicBezTo>
                  <a:pt x="117" y="137"/>
                  <a:pt x="113" y="139"/>
                  <a:pt x="109" y="141"/>
                </a:cubicBezTo>
                <a:cubicBezTo>
                  <a:pt x="105" y="142"/>
                  <a:pt x="100" y="143"/>
                  <a:pt x="95" y="143"/>
                </a:cubicBezTo>
                <a:cubicBezTo>
                  <a:pt x="89" y="143"/>
                  <a:pt x="84" y="142"/>
                  <a:pt x="80" y="140"/>
                </a:cubicBezTo>
                <a:cubicBezTo>
                  <a:pt x="76" y="138"/>
                  <a:pt x="73" y="136"/>
                  <a:pt x="70" y="133"/>
                </a:cubicBezTo>
                <a:cubicBezTo>
                  <a:pt x="67" y="130"/>
                  <a:pt x="65" y="127"/>
                  <a:pt x="64" y="124"/>
                </a:cubicBezTo>
                <a:cubicBezTo>
                  <a:pt x="62" y="121"/>
                  <a:pt x="62" y="119"/>
                  <a:pt x="62" y="117"/>
                </a:cubicBezTo>
                <a:cubicBezTo>
                  <a:pt x="62" y="114"/>
                  <a:pt x="62" y="112"/>
                  <a:pt x="64" y="110"/>
                </a:cubicBezTo>
                <a:cubicBezTo>
                  <a:pt x="66" y="109"/>
                  <a:pt x="68" y="108"/>
                  <a:pt x="70" y="108"/>
                </a:cubicBezTo>
                <a:cubicBezTo>
                  <a:pt x="72" y="108"/>
                  <a:pt x="73" y="108"/>
                  <a:pt x="74" y="109"/>
                </a:cubicBezTo>
                <a:cubicBezTo>
                  <a:pt x="75" y="110"/>
                  <a:pt x="76" y="111"/>
                  <a:pt x="76" y="112"/>
                </a:cubicBezTo>
                <a:cubicBezTo>
                  <a:pt x="78" y="118"/>
                  <a:pt x="81" y="123"/>
                  <a:pt x="84" y="126"/>
                </a:cubicBezTo>
                <a:cubicBezTo>
                  <a:pt x="86" y="129"/>
                  <a:pt x="90" y="130"/>
                  <a:pt x="95" y="130"/>
                </a:cubicBezTo>
                <a:cubicBezTo>
                  <a:pt x="97" y="130"/>
                  <a:pt x="100" y="129"/>
                  <a:pt x="103" y="128"/>
                </a:cubicBezTo>
                <a:cubicBezTo>
                  <a:pt x="105" y="127"/>
                  <a:pt x="107" y="125"/>
                  <a:pt x="109" y="122"/>
                </a:cubicBezTo>
                <a:cubicBezTo>
                  <a:pt x="111" y="119"/>
                  <a:pt x="111" y="116"/>
                  <a:pt x="111" y="113"/>
                </a:cubicBezTo>
                <a:cubicBezTo>
                  <a:pt x="111" y="108"/>
                  <a:pt x="110" y="104"/>
                  <a:pt x="107" y="101"/>
                </a:cubicBezTo>
                <a:cubicBezTo>
                  <a:pt x="104" y="98"/>
                  <a:pt x="100" y="96"/>
                  <a:pt x="95" y="96"/>
                </a:cubicBezTo>
                <a:cubicBezTo>
                  <a:pt x="94" y="96"/>
                  <a:pt x="93" y="96"/>
                  <a:pt x="91" y="96"/>
                </a:cubicBezTo>
                <a:cubicBezTo>
                  <a:pt x="89" y="97"/>
                  <a:pt x="88" y="97"/>
                  <a:pt x="88" y="97"/>
                </a:cubicBezTo>
                <a:cubicBezTo>
                  <a:pt x="85" y="97"/>
                  <a:pt x="83" y="96"/>
                  <a:pt x="82" y="95"/>
                </a:cubicBezTo>
                <a:cubicBezTo>
                  <a:pt x="81" y="94"/>
                  <a:pt x="80" y="92"/>
                  <a:pt x="80" y="90"/>
                </a:cubicBezTo>
                <a:cubicBezTo>
                  <a:pt x="80" y="88"/>
                  <a:pt x="81" y="86"/>
                  <a:pt x="82" y="85"/>
                </a:cubicBezTo>
                <a:cubicBezTo>
                  <a:pt x="84" y="83"/>
                  <a:pt x="86" y="83"/>
                  <a:pt x="90" y="83"/>
                </a:cubicBezTo>
                <a:cubicBezTo>
                  <a:pt x="92" y="83"/>
                  <a:pt x="92" y="83"/>
                  <a:pt x="92" y="83"/>
                </a:cubicBezTo>
                <a:cubicBezTo>
                  <a:pt x="96" y="83"/>
                  <a:pt x="100" y="81"/>
                  <a:pt x="103" y="79"/>
                </a:cubicBezTo>
                <a:cubicBezTo>
                  <a:pt x="106" y="77"/>
                  <a:pt x="107" y="73"/>
                  <a:pt x="107" y="69"/>
                </a:cubicBezTo>
                <a:cubicBezTo>
                  <a:pt x="107" y="65"/>
                  <a:pt x="106" y="62"/>
                  <a:pt x="104" y="60"/>
                </a:cubicBezTo>
                <a:cubicBezTo>
                  <a:pt x="101" y="57"/>
                  <a:pt x="98" y="56"/>
                  <a:pt x="94" y="56"/>
                </a:cubicBezTo>
                <a:cubicBezTo>
                  <a:pt x="91" y="56"/>
                  <a:pt x="89" y="57"/>
                  <a:pt x="87" y="57"/>
                </a:cubicBezTo>
                <a:cubicBezTo>
                  <a:pt x="86" y="58"/>
                  <a:pt x="84" y="59"/>
                  <a:pt x="83" y="60"/>
                </a:cubicBezTo>
                <a:cubicBezTo>
                  <a:pt x="82" y="62"/>
                  <a:pt x="81" y="63"/>
                  <a:pt x="80" y="65"/>
                </a:cubicBezTo>
                <a:cubicBezTo>
                  <a:pt x="80" y="67"/>
                  <a:pt x="79" y="69"/>
                  <a:pt x="78" y="71"/>
                </a:cubicBezTo>
                <a:cubicBezTo>
                  <a:pt x="77" y="72"/>
                  <a:pt x="77" y="72"/>
                  <a:pt x="76" y="73"/>
                </a:cubicBezTo>
                <a:cubicBezTo>
                  <a:pt x="74" y="73"/>
                  <a:pt x="73" y="74"/>
                  <a:pt x="72" y="74"/>
                </a:cubicBezTo>
                <a:cubicBezTo>
                  <a:pt x="70" y="74"/>
                  <a:pt x="68" y="73"/>
                  <a:pt x="67" y="71"/>
                </a:cubicBezTo>
                <a:cubicBezTo>
                  <a:pt x="65" y="70"/>
                  <a:pt x="64" y="68"/>
                  <a:pt x="64" y="66"/>
                </a:cubicBezTo>
                <a:cubicBezTo>
                  <a:pt x="64" y="63"/>
                  <a:pt x="65" y="61"/>
                  <a:pt x="67" y="58"/>
                </a:cubicBezTo>
                <a:cubicBezTo>
                  <a:pt x="68" y="56"/>
                  <a:pt x="70" y="53"/>
                  <a:pt x="73" y="51"/>
                </a:cubicBezTo>
                <a:cubicBezTo>
                  <a:pt x="75" y="49"/>
                  <a:pt x="79" y="47"/>
                  <a:pt x="83" y="46"/>
                </a:cubicBezTo>
                <a:cubicBezTo>
                  <a:pt x="87" y="44"/>
                  <a:pt x="91" y="43"/>
                  <a:pt x="96" y="43"/>
                </a:cubicBezTo>
                <a:cubicBezTo>
                  <a:pt x="100" y="43"/>
                  <a:pt x="104" y="44"/>
                  <a:pt x="108" y="45"/>
                </a:cubicBezTo>
                <a:cubicBezTo>
                  <a:pt x="111" y="46"/>
                  <a:pt x="114" y="48"/>
                  <a:pt x="117" y="50"/>
                </a:cubicBezTo>
                <a:cubicBezTo>
                  <a:pt x="120" y="53"/>
                  <a:pt x="122" y="55"/>
                  <a:pt x="123" y="58"/>
                </a:cubicBezTo>
                <a:cubicBezTo>
                  <a:pt x="124" y="61"/>
                  <a:pt x="125" y="64"/>
                  <a:pt x="125" y="68"/>
                </a:cubicBezTo>
                <a:cubicBezTo>
                  <a:pt x="125" y="72"/>
                  <a:pt x="124" y="76"/>
                  <a:pt x="122" y="79"/>
                </a:cubicBezTo>
                <a:cubicBezTo>
                  <a:pt x="120" y="82"/>
                  <a:pt x="117" y="85"/>
                  <a:pt x="114" y="88"/>
                </a:cubicBezTo>
                <a:cubicBezTo>
                  <a:pt x="117" y="90"/>
                  <a:pt x="120" y="92"/>
                  <a:pt x="123" y="95"/>
                </a:cubicBezTo>
                <a:cubicBezTo>
                  <a:pt x="125" y="97"/>
                  <a:pt x="127" y="100"/>
                  <a:pt x="128" y="103"/>
                </a:cubicBezTo>
                <a:cubicBezTo>
                  <a:pt x="129" y="105"/>
                  <a:pt x="130" y="109"/>
                  <a:pt x="130" y="112"/>
                </a:cubicBezTo>
                <a:cubicBezTo>
                  <a:pt x="130" y="116"/>
                  <a:pt x="129" y="120"/>
                  <a:pt x="127" y="124"/>
                </a:cubicBezTo>
                <a:close/>
              </a:path>
            </a:pathLst>
          </a:custGeom>
          <a:solidFill>
            <a:srgbClr val="45739E"/>
          </a:solidFill>
          <a:ln w="28575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4" name="Группа 23"/>
          <p:cNvGrpSpPr/>
          <p:nvPr/>
        </p:nvGrpSpPr>
        <p:grpSpPr>
          <a:xfrm>
            <a:off x="4409646" y="1050866"/>
            <a:ext cx="3975899" cy="239855"/>
            <a:chOff x="4409646" y="1050866"/>
            <a:chExt cx="3975899" cy="239855"/>
          </a:xfrm>
        </p:grpSpPr>
        <p:sp>
          <p:nvSpPr>
            <p:cNvPr id="5" name="Прямоугольник 4"/>
            <p:cNvSpPr/>
            <p:nvPr/>
          </p:nvSpPr>
          <p:spPr>
            <a:xfrm>
              <a:off x="4427742" y="1050866"/>
              <a:ext cx="3939707" cy="201989"/>
            </a:xfrm>
            <a:prstGeom prst="rect">
              <a:avLst/>
            </a:prstGeom>
            <a:solidFill>
              <a:srgbClr val="45739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Прямоугольник 21"/>
            <p:cNvSpPr/>
            <p:nvPr/>
          </p:nvSpPr>
          <p:spPr>
            <a:xfrm flipV="1">
              <a:off x="8145869" y="1095817"/>
              <a:ext cx="239676" cy="168395"/>
            </a:xfrm>
            <a:prstGeom prst="rect">
              <a:avLst/>
            </a:prstGeom>
            <a:solidFill>
              <a:srgbClr val="45739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Прямоугольник 22"/>
            <p:cNvSpPr/>
            <p:nvPr/>
          </p:nvSpPr>
          <p:spPr>
            <a:xfrm flipV="1">
              <a:off x="4409646" y="1122326"/>
              <a:ext cx="239676" cy="168395"/>
            </a:xfrm>
            <a:prstGeom prst="rect">
              <a:avLst/>
            </a:prstGeom>
            <a:solidFill>
              <a:srgbClr val="45739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31132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50"/>
                            </p:stCondLst>
                            <p:childTnLst>
                              <p:par>
                                <p:cTn id="14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50"/>
                            </p:stCondLst>
                            <p:childTnLst>
                              <p:par>
                                <p:cTn id="20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4" grpId="0" animBg="1"/>
      <p:bldP spid="15" grpId="0" animBg="1"/>
      <p:bldP spid="16" grpId="0" animBg="1"/>
      <p:bldP spid="19" grpId="0" animBg="1"/>
      <p:bldP spid="20" grpId="0" animBg="1"/>
      <p:bldP spid="2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7298F6B-7B9F-41C5-8DFB-EE94AFD9D7F2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1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Заголовок">
            <a:extLst>
              <a:ext uri="{FF2B5EF4-FFF2-40B4-BE49-F238E27FC236}">
                <a16:creationId xmlns:a16="http://schemas.microsoft.com/office/drawing/2014/main" id="{24435FD1-4BEF-4407-9859-E49094F204F6}"/>
              </a:ext>
            </a:extLst>
          </p:cNvPr>
          <p:cNvSpPr txBox="1">
            <a:spLocks/>
          </p:cNvSpPr>
          <p:nvPr/>
        </p:nvSpPr>
        <p:spPr>
          <a:xfrm>
            <a:off x="1547180" y="0"/>
            <a:ext cx="7829296" cy="685800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  <a:alpha val="92000"/>
            </a:schemeClr>
          </a:solidFill>
          <a:effectLst/>
        </p:spPr>
        <p:txBody>
          <a:bodyPr>
            <a:noAutofit/>
          </a:bodyPr>
          <a:lstStyle>
            <a:defPPr>
              <a:defRPr lang="en-US"/>
            </a:defPPr>
            <a:lvl1pPr algn="ctr">
              <a:lnSpc>
                <a:spcPct val="100000"/>
              </a:lnSpc>
              <a:spcBef>
                <a:spcPct val="0"/>
              </a:spcBef>
              <a:buNone/>
              <a:defRPr sz="1600" b="1">
                <a:solidFill>
                  <a:schemeClr val="tx2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 lang="ru-RU" dirty="0"/>
          </a:p>
        </p:txBody>
      </p:sp>
      <p:sp>
        <p:nvSpPr>
          <p:cNvPr id="19" name="Текст  6"/>
          <p:cNvSpPr>
            <a:spLocks noGrp="1"/>
          </p:cNvSpPr>
          <p:nvPr>
            <p:ph type="body" sz="quarter" idx="11"/>
          </p:nvPr>
        </p:nvSpPr>
        <p:spPr>
          <a:xfrm>
            <a:off x="2613960" y="2126655"/>
            <a:ext cx="4385252" cy="335453"/>
          </a:xfrm>
        </p:spPr>
        <p:txBody>
          <a:bodyPr vert="horz" wrap="square" lIns="91440" tIns="45720" rIns="91440" bIns="45720" rtlCol="0">
            <a:noAutofit/>
          </a:bodyPr>
          <a:lstStyle/>
          <a:p>
            <a:r>
              <a:rPr lang="ru-RU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Поза должна быть открытой.</a:t>
            </a:r>
          </a:p>
        </p:txBody>
      </p:sp>
      <p:sp>
        <p:nvSpPr>
          <p:cNvPr id="17" name="Прямоугольник  1"/>
          <p:cNvSpPr/>
          <p:nvPr/>
        </p:nvSpPr>
        <p:spPr>
          <a:xfrm>
            <a:off x="2713305" y="1944661"/>
            <a:ext cx="551237" cy="36000"/>
          </a:xfrm>
          <a:prstGeom prst="rect">
            <a:avLst/>
          </a:prstGeom>
          <a:solidFill>
            <a:srgbClr val="59AD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35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D71D35-ACB2-4248-AF77-B257665808D3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881"/>
          <a:stretch/>
        </p:blipFill>
        <p:spPr>
          <a:xfrm>
            <a:off x="7763569" y="638792"/>
            <a:ext cx="2679687" cy="6224463"/>
          </a:xfrm>
          <a:prstGeom prst="rect">
            <a:avLst/>
          </a:prstGeom>
          <a:effectLst>
            <a:outerShdw blurRad="215900" dist="50800" dir="5400000" algn="ctr" rotWithShape="0">
              <a:srgbClr val="000000">
                <a:alpha val="26000"/>
              </a:srgbClr>
            </a:outerShdw>
          </a:effec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A8E78654-CDE6-48E7-AF1D-05B6D0B8191D}"/>
              </a:ext>
            </a:extLst>
          </p:cNvPr>
          <p:cNvGrpSpPr/>
          <p:nvPr/>
        </p:nvGrpSpPr>
        <p:grpSpPr>
          <a:xfrm>
            <a:off x="2704954" y="2793447"/>
            <a:ext cx="648000" cy="648001"/>
            <a:chOff x="1275421" y="2607437"/>
            <a:chExt cx="648000" cy="648001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A18D2B1F-9071-4ADC-B624-6085E6A1FD89}"/>
                </a:ext>
              </a:extLst>
            </p:cNvPr>
            <p:cNvSpPr/>
            <p:nvPr/>
          </p:nvSpPr>
          <p:spPr>
            <a:xfrm>
              <a:off x="1275421" y="2607437"/>
              <a:ext cx="648000" cy="648001"/>
            </a:xfrm>
            <a:prstGeom prst="ellipse">
              <a:avLst/>
            </a:prstGeom>
            <a:solidFill>
              <a:srgbClr val="59ADE1"/>
            </a:solidFill>
            <a:ln>
              <a:solidFill>
                <a:srgbClr val="59ADE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Текст  6"/>
            <p:cNvSpPr txBox="1"/>
            <p:nvPr/>
          </p:nvSpPr>
          <p:spPr>
            <a:xfrm>
              <a:off x="1389267" y="2641653"/>
              <a:ext cx="42030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3200" b="1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1</a:t>
              </a:r>
            </a:p>
          </p:txBody>
        </p:sp>
      </p:grpSp>
      <p:sp>
        <p:nvSpPr>
          <p:cNvPr id="18" name="Текст  5">
            <a:extLst>
              <a:ext uri="{FF2B5EF4-FFF2-40B4-BE49-F238E27FC236}">
                <a16:creationId xmlns:a16="http://schemas.microsoft.com/office/drawing/2014/main" id="{04186B21-C9E9-4547-BD50-102287F66290}"/>
              </a:ext>
            </a:extLst>
          </p:cNvPr>
          <p:cNvSpPr txBox="1">
            <a:spLocks/>
          </p:cNvSpPr>
          <p:nvPr/>
        </p:nvSpPr>
        <p:spPr>
          <a:xfrm>
            <a:off x="3590004" y="2946817"/>
            <a:ext cx="3928147" cy="64800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>
                <a:solidFill>
                  <a:schemeClr val="tx1">
                    <a:lumMod val="85000"/>
                    <a:lumOff val="1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Руки и ноги не скрещены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3FBABEB-0F77-4F78-A104-96365F76F9A0}"/>
              </a:ext>
            </a:extLst>
          </p:cNvPr>
          <p:cNvGrpSpPr/>
          <p:nvPr/>
        </p:nvGrpSpPr>
        <p:grpSpPr>
          <a:xfrm>
            <a:off x="2704954" y="3775991"/>
            <a:ext cx="648000" cy="648001"/>
            <a:chOff x="876168" y="3775991"/>
            <a:chExt cx="648000" cy="648001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D0BE7E5E-0B2E-4D9E-BFA1-1C1C1FDFF7AB}"/>
                </a:ext>
              </a:extLst>
            </p:cNvPr>
            <p:cNvSpPr/>
            <p:nvPr/>
          </p:nvSpPr>
          <p:spPr>
            <a:xfrm>
              <a:off x="876168" y="3775991"/>
              <a:ext cx="648000" cy="648001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Текст  6">
              <a:extLst>
                <a:ext uri="{FF2B5EF4-FFF2-40B4-BE49-F238E27FC236}">
                  <a16:creationId xmlns:a16="http://schemas.microsoft.com/office/drawing/2014/main" id="{DA7D5767-41A5-4E2D-AA4C-92CE70401780}"/>
                </a:ext>
              </a:extLst>
            </p:cNvPr>
            <p:cNvSpPr txBox="1"/>
            <p:nvPr/>
          </p:nvSpPr>
          <p:spPr>
            <a:xfrm>
              <a:off x="990014" y="3810207"/>
              <a:ext cx="42030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3200" b="1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2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4A63DDE8-7653-4C66-AF50-D0C6C1C7A26C}"/>
              </a:ext>
            </a:extLst>
          </p:cNvPr>
          <p:cNvGrpSpPr/>
          <p:nvPr/>
        </p:nvGrpSpPr>
        <p:grpSpPr>
          <a:xfrm>
            <a:off x="2712019" y="4787985"/>
            <a:ext cx="648000" cy="648001"/>
            <a:chOff x="883233" y="4787985"/>
            <a:chExt cx="648000" cy="648001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69FC68FE-8780-4173-8205-4CAFE32A25C4}"/>
                </a:ext>
              </a:extLst>
            </p:cNvPr>
            <p:cNvSpPr/>
            <p:nvPr/>
          </p:nvSpPr>
          <p:spPr>
            <a:xfrm>
              <a:off x="883233" y="4787985"/>
              <a:ext cx="648000" cy="648001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Текст  6">
              <a:extLst>
                <a:ext uri="{FF2B5EF4-FFF2-40B4-BE49-F238E27FC236}">
                  <a16:creationId xmlns:a16="http://schemas.microsoft.com/office/drawing/2014/main" id="{F03D5D8F-386A-42B6-9A6F-DFD0A04A6407}"/>
                </a:ext>
              </a:extLst>
            </p:cNvPr>
            <p:cNvSpPr txBox="1"/>
            <p:nvPr/>
          </p:nvSpPr>
          <p:spPr>
            <a:xfrm>
              <a:off x="997079" y="4822201"/>
              <a:ext cx="42030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3200" b="1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3</a:t>
              </a:r>
            </a:p>
          </p:txBody>
        </p:sp>
      </p:grp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128537C-A233-43AA-9362-1795194C2F19}"/>
              </a:ext>
            </a:extLst>
          </p:cNvPr>
          <p:cNvCxnSpPr>
            <a:cxnSpLocks/>
          </p:cNvCxnSpPr>
          <p:nvPr/>
        </p:nvCxnSpPr>
        <p:spPr>
          <a:xfrm>
            <a:off x="3019123" y="3441448"/>
            <a:ext cx="0" cy="368759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A26C7B3F-5E55-4A26-968D-E5DEEAD155BB}"/>
              </a:ext>
            </a:extLst>
          </p:cNvPr>
          <p:cNvCxnSpPr>
            <a:cxnSpLocks/>
          </p:cNvCxnSpPr>
          <p:nvPr/>
        </p:nvCxnSpPr>
        <p:spPr>
          <a:xfrm>
            <a:off x="3019123" y="4423992"/>
            <a:ext cx="0" cy="368759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Текст  5">
            <a:extLst>
              <a:ext uri="{FF2B5EF4-FFF2-40B4-BE49-F238E27FC236}">
                <a16:creationId xmlns:a16="http://schemas.microsoft.com/office/drawing/2014/main" id="{56415856-8D7E-4F45-8D13-8048F20C2D9F}"/>
              </a:ext>
            </a:extLst>
          </p:cNvPr>
          <p:cNvSpPr txBox="1">
            <a:spLocks/>
          </p:cNvSpPr>
          <p:nvPr/>
        </p:nvSpPr>
        <p:spPr>
          <a:xfrm>
            <a:off x="3590004" y="3960371"/>
            <a:ext cx="3928147" cy="64800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400" i="1" dirty="0">
                <a:solidFill>
                  <a:schemeClr val="bg1">
                    <a:lumMod val="6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Нажмите, чтобы узнать подробнее</a:t>
            </a:r>
          </a:p>
        </p:txBody>
      </p:sp>
      <p:sp>
        <p:nvSpPr>
          <p:cNvPr id="32" name="Текст  5">
            <a:extLst>
              <a:ext uri="{FF2B5EF4-FFF2-40B4-BE49-F238E27FC236}">
                <a16:creationId xmlns:a16="http://schemas.microsoft.com/office/drawing/2014/main" id="{E4871049-4110-482D-A890-F5498F59705C}"/>
              </a:ext>
            </a:extLst>
          </p:cNvPr>
          <p:cNvSpPr txBox="1">
            <a:spLocks/>
          </p:cNvSpPr>
          <p:nvPr/>
        </p:nvSpPr>
        <p:spPr>
          <a:xfrm>
            <a:off x="3580191" y="4967601"/>
            <a:ext cx="3928147" cy="64800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400" i="1" dirty="0">
                <a:solidFill>
                  <a:schemeClr val="bg1">
                    <a:lumMod val="6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Нажмите, чтобы узнать подробнее</a:t>
            </a:r>
          </a:p>
        </p:txBody>
      </p:sp>
      <p:sp>
        <p:nvSpPr>
          <p:cNvPr id="10" name="Rectangle 9">
            <a:hlinkClick r:id="rId7" action="ppaction://hlinksldjump"/>
            <a:extLst>
              <a:ext uri="{FF2B5EF4-FFF2-40B4-BE49-F238E27FC236}">
                <a16:creationId xmlns:a16="http://schemas.microsoft.com/office/drawing/2014/main" id="{BFB7AF83-0844-4738-8D61-2DAA23E96211}"/>
              </a:ext>
            </a:extLst>
          </p:cNvPr>
          <p:cNvSpPr/>
          <p:nvPr/>
        </p:nvSpPr>
        <p:spPr>
          <a:xfrm>
            <a:off x="2693912" y="3657529"/>
            <a:ext cx="4305300" cy="879723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Текст  7"/>
          <p:cNvSpPr>
            <a:spLocks noGrp="1"/>
          </p:cNvSpPr>
          <p:nvPr>
            <p:ph type="body" sz="quarter" idx="19"/>
          </p:nvPr>
        </p:nvSpPr>
        <p:spPr>
          <a:xfrm>
            <a:off x="2621032" y="865875"/>
            <a:ext cx="5398008" cy="978729"/>
          </a:xfrm>
          <a:noFill/>
        </p:spPr>
        <p:txBody>
          <a:bodyPr wrap="square" rtlCol="0">
            <a:spAutoFit/>
          </a:bodyPr>
          <a:lstStyle/>
          <a:p>
            <a:r>
              <a:rPr lang="ru-RU" sz="3200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Правильная поза </a:t>
            </a:r>
            <a:br>
              <a:rPr lang="ru-RU" sz="3200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ru-RU" sz="3200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в установлении контакта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55029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/>
      <p:bldP spid="17" grpId="0" animBg="1"/>
      <p:bldP spid="18" grpId="0"/>
      <p:bldP spid="31" grpId="0"/>
      <p:bldP spid="32" grpId="0"/>
      <p:bldP spid="24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7298F6B-7B9F-41C5-8DFB-EE94AFD9D7F2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1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Заголовок">
            <a:extLst>
              <a:ext uri="{FF2B5EF4-FFF2-40B4-BE49-F238E27FC236}">
                <a16:creationId xmlns:a16="http://schemas.microsoft.com/office/drawing/2014/main" id="{24435FD1-4BEF-4407-9859-E49094F204F6}"/>
              </a:ext>
            </a:extLst>
          </p:cNvPr>
          <p:cNvSpPr txBox="1">
            <a:spLocks/>
          </p:cNvSpPr>
          <p:nvPr/>
        </p:nvSpPr>
        <p:spPr>
          <a:xfrm>
            <a:off x="1554995" y="0"/>
            <a:ext cx="7817605" cy="685800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  <a:alpha val="92000"/>
            </a:schemeClr>
          </a:solidFill>
          <a:effectLst/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algn="ctr">
              <a:lnSpc>
                <a:spcPct val="100000"/>
              </a:lnSpc>
            </a:pPr>
            <a:endParaRPr lang="ru-RU" sz="1600" b="1" dirty="0">
              <a:solidFill>
                <a:schemeClr val="tx2"/>
              </a:solidFill>
            </a:endParaRPr>
          </a:p>
        </p:txBody>
      </p:sp>
      <p:sp>
        <p:nvSpPr>
          <p:cNvPr id="19" name="Текст  6"/>
          <p:cNvSpPr>
            <a:spLocks noGrp="1"/>
          </p:cNvSpPr>
          <p:nvPr>
            <p:ph type="body" sz="quarter" idx="11"/>
          </p:nvPr>
        </p:nvSpPr>
        <p:spPr>
          <a:xfrm>
            <a:off x="2613968" y="2126655"/>
            <a:ext cx="3988310" cy="583761"/>
          </a:xfrm>
        </p:spPr>
        <p:txBody>
          <a:bodyPr vert="horz" wrap="square" lIns="91440" tIns="45720" rIns="91440" bIns="45720" rtlCol="0">
            <a:noAutofit/>
          </a:bodyPr>
          <a:lstStyle/>
          <a:p>
            <a:r>
              <a:rPr lang="ru-RU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Поза должна быть открытой.</a:t>
            </a:r>
          </a:p>
        </p:txBody>
      </p:sp>
      <p:sp>
        <p:nvSpPr>
          <p:cNvPr id="17" name="Прямоугольник  1"/>
          <p:cNvSpPr/>
          <p:nvPr/>
        </p:nvSpPr>
        <p:spPr>
          <a:xfrm>
            <a:off x="2713313" y="1944661"/>
            <a:ext cx="551237" cy="36000"/>
          </a:xfrm>
          <a:prstGeom prst="rect">
            <a:avLst/>
          </a:prstGeom>
          <a:solidFill>
            <a:srgbClr val="59AD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35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4" name="icture 3" hidden="1">
            <a:extLst>
              <a:ext uri="{FF2B5EF4-FFF2-40B4-BE49-F238E27FC236}">
                <a16:creationId xmlns:a16="http://schemas.microsoft.com/office/drawing/2014/main" id="{49D71D35-ACB2-4248-AF77-B257665808D3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442"/>
          <a:stretch/>
        </p:blipFill>
        <p:spPr>
          <a:xfrm>
            <a:off x="7132093" y="657225"/>
            <a:ext cx="2659955" cy="6223000"/>
          </a:xfrm>
          <a:prstGeom prst="rect">
            <a:avLst/>
          </a:prstGeom>
          <a:effectLst>
            <a:outerShdw blurRad="215900" dist="50800" dir="5400000" algn="ctr" rotWithShape="0">
              <a:srgbClr val="000000">
                <a:alpha val="26000"/>
              </a:srgbClr>
            </a:outerShdw>
          </a:effec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A8E78654-CDE6-48E7-AF1D-05B6D0B8191D}"/>
              </a:ext>
            </a:extLst>
          </p:cNvPr>
          <p:cNvGrpSpPr/>
          <p:nvPr/>
        </p:nvGrpSpPr>
        <p:grpSpPr>
          <a:xfrm>
            <a:off x="2715829" y="2796300"/>
            <a:ext cx="648000" cy="648001"/>
            <a:chOff x="1275421" y="2607437"/>
            <a:chExt cx="648000" cy="648001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A18D2B1F-9071-4ADC-B624-6085E6A1FD89}"/>
                </a:ext>
              </a:extLst>
            </p:cNvPr>
            <p:cNvSpPr/>
            <p:nvPr/>
          </p:nvSpPr>
          <p:spPr>
            <a:xfrm>
              <a:off x="1275421" y="2607437"/>
              <a:ext cx="648000" cy="648001"/>
            </a:xfrm>
            <a:prstGeom prst="ellipse">
              <a:avLst/>
            </a:prstGeom>
            <a:noFill/>
            <a:ln w="28575">
              <a:solidFill>
                <a:srgbClr val="59ADE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Текст  6"/>
            <p:cNvSpPr txBox="1"/>
            <p:nvPr/>
          </p:nvSpPr>
          <p:spPr>
            <a:xfrm>
              <a:off x="1389267" y="2641653"/>
              <a:ext cx="42030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3200" b="1" dirty="0">
                  <a:solidFill>
                    <a:srgbClr val="59ADE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1</a:t>
              </a:r>
            </a:p>
          </p:txBody>
        </p:sp>
      </p:grpSp>
      <p:sp>
        <p:nvSpPr>
          <p:cNvPr id="18" name="Текст  5">
            <a:extLst>
              <a:ext uri="{FF2B5EF4-FFF2-40B4-BE49-F238E27FC236}">
                <a16:creationId xmlns:a16="http://schemas.microsoft.com/office/drawing/2014/main" id="{04186B21-C9E9-4547-BD50-102287F66290}"/>
              </a:ext>
            </a:extLst>
          </p:cNvPr>
          <p:cNvSpPr txBox="1">
            <a:spLocks/>
          </p:cNvSpPr>
          <p:nvPr/>
        </p:nvSpPr>
        <p:spPr>
          <a:xfrm>
            <a:off x="3600879" y="2949670"/>
            <a:ext cx="3928147" cy="64800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>
                <a:solidFill>
                  <a:schemeClr val="tx1">
                    <a:lumMod val="85000"/>
                    <a:lumOff val="1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Руки и ноги не скрещены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D0BE7E5E-0B2E-4D9E-BFA1-1C1C1FDFF7AB}"/>
              </a:ext>
            </a:extLst>
          </p:cNvPr>
          <p:cNvSpPr/>
          <p:nvPr/>
        </p:nvSpPr>
        <p:spPr>
          <a:xfrm>
            <a:off x="2715829" y="3778844"/>
            <a:ext cx="648000" cy="648001"/>
          </a:xfrm>
          <a:prstGeom prst="ellipse">
            <a:avLst/>
          </a:prstGeom>
          <a:solidFill>
            <a:srgbClr val="59ADE1"/>
          </a:solidFill>
          <a:ln>
            <a:solidFill>
              <a:srgbClr val="59AD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Текст  6">
            <a:extLst>
              <a:ext uri="{FF2B5EF4-FFF2-40B4-BE49-F238E27FC236}">
                <a16:creationId xmlns:a16="http://schemas.microsoft.com/office/drawing/2014/main" id="{DA7D5767-41A5-4E2D-AA4C-92CE70401780}"/>
              </a:ext>
            </a:extLst>
          </p:cNvPr>
          <p:cNvSpPr txBox="1"/>
          <p:nvPr/>
        </p:nvSpPr>
        <p:spPr>
          <a:xfrm>
            <a:off x="2829675" y="3813060"/>
            <a:ext cx="4203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2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69FC68FE-8780-4173-8205-4CAFE32A25C4}"/>
              </a:ext>
            </a:extLst>
          </p:cNvPr>
          <p:cNvSpPr/>
          <p:nvPr/>
        </p:nvSpPr>
        <p:spPr>
          <a:xfrm>
            <a:off x="2722894" y="4790838"/>
            <a:ext cx="648000" cy="648001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Текст  6">
            <a:extLst>
              <a:ext uri="{FF2B5EF4-FFF2-40B4-BE49-F238E27FC236}">
                <a16:creationId xmlns:a16="http://schemas.microsoft.com/office/drawing/2014/main" id="{F03D5D8F-386A-42B6-9A6F-DFD0A04A6407}"/>
              </a:ext>
            </a:extLst>
          </p:cNvPr>
          <p:cNvSpPr txBox="1"/>
          <p:nvPr/>
        </p:nvSpPr>
        <p:spPr>
          <a:xfrm>
            <a:off x="2836740" y="4825054"/>
            <a:ext cx="4203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3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128537C-A233-43AA-9362-1795194C2F19}"/>
              </a:ext>
            </a:extLst>
          </p:cNvPr>
          <p:cNvCxnSpPr>
            <a:cxnSpLocks/>
          </p:cNvCxnSpPr>
          <p:nvPr/>
        </p:nvCxnSpPr>
        <p:spPr>
          <a:xfrm>
            <a:off x="3029998" y="3444301"/>
            <a:ext cx="0" cy="368759"/>
          </a:xfrm>
          <a:prstGeom prst="line">
            <a:avLst/>
          </a:prstGeom>
          <a:ln w="28575">
            <a:solidFill>
              <a:srgbClr val="59ADE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A26C7B3F-5E55-4A26-968D-E5DEEAD155BB}"/>
              </a:ext>
            </a:extLst>
          </p:cNvPr>
          <p:cNvCxnSpPr>
            <a:cxnSpLocks/>
          </p:cNvCxnSpPr>
          <p:nvPr/>
        </p:nvCxnSpPr>
        <p:spPr>
          <a:xfrm>
            <a:off x="3029998" y="4426845"/>
            <a:ext cx="0" cy="368759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Текст  5">
            <a:extLst>
              <a:ext uri="{FF2B5EF4-FFF2-40B4-BE49-F238E27FC236}">
                <a16:creationId xmlns:a16="http://schemas.microsoft.com/office/drawing/2014/main" id="{E4871049-4110-482D-A890-F5498F59705C}"/>
              </a:ext>
            </a:extLst>
          </p:cNvPr>
          <p:cNvSpPr txBox="1">
            <a:spLocks/>
          </p:cNvSpPr>
          <p:nvPr/>
        </p:nvSpPr>
        <p:spPr>
          <a:xfrm>
            <a:off x="3591066" y="4970454"/>
            <a:ext cx="3928147" cy="64800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400" i="1" dirty="0">
                <a:solidFill>
                  <a:schemeClr val="bg1">
                    <a:lumMod val="6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Нажмите, чтобы узнать подробнее</a:t>
            </a:r>
          </a:p>
        </p:txBody>
      </p:sp>
      <p:sp>
        <p:nvSpPr>
          <p:cNvPr id="33" name="Текст  5">
            <a:extLst>
              <a:ext uri="{FF2B5EF4-FFF2-40B4-BE49-F238E27FC236}">
                <a16:creationId xmlns:a16="http://schemas.microsoft.com/office/drawing/2014/main" id="{486AE4BB-7410-4B02-907E-2BBE7620ECDF}"/>
              </a:ext>
            </a:extLst>
          </p:cNvPr>
          <p:cNvSpPr txBox="1">
            <a:spLocks/>
          </p:cNvSpPr>
          <p:nvPr/>
        </p:nvSpPr>
        <p:spPr>
          <a:xfrm>
            <a:off x="3600879" y="3952547"/>
            <a:ext cx="3928147" cy="64800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>
                <a:solidFill>
                  <a:schemeClr val="tx1">
                    <a:lumMod val="85000"/>
                    <a:lumOff val="1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Жесты открыты</a:t>
            </a:r>
          </a:p>
        </p:txBody>
      </p:sp>
      <p:sp>
        <p:nvSpPr>
          <p:cNvPr id="21" name="Rectangle 20">
            <a:hlinkClick r:id="rId8" action="ppaction://hlinksldjump"/>
            <a:extLst>
              <a:ext uri="{FF2B5EF4-FFF2-40B4-BE49-F238E27FC236}">
                <a16:creationId xmlns:a16="http://schemas.microsoft.com/office/drawing/2014/main" id="{F43D90BD-3ED7-4EB5-8EC8-850F15C10F79}"/>
              </a:ext>
            </a:extLst>
          </p:cNvPr>
          <p:cNvSpPr/>
          <p:nvPr/>
        </p:nvSpPr>
        <p:spPr>
          <a:xfrm>
            <a:off x="1714687" y="4824614"/>
            <a:ext cx="4305300" cy="879723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/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" r="2290" b="38701"/>
          <a:stretch/>
        </p:blipFill>
        <p:spPr>
          <a:xfrm>
            <a:off x="7668317" y="634818"/>
            <a:ext cx="2537715" cy="6228000"/>
          </a:xfrm>
          <a:prstGeom prst="rect">
            <a:avLst/>
          </a:prstGeom>
          <a:effectLst>
            <a:outerShdw blurRad="215900" dist="50800" dir="5400000" algn="ctr" rotWithShape="0">
              <a:srgbClr val="000000">
                <a:alpha val="26000"/>
              </a:srgbClr>
            </a:outerShdw>
          </a:effectLst>
        </p:spPr>
      </p:pic>
      <p:sp>
        <p:nvSpPr>
          <p:cNvPr id="24" name="Текст  7"/>
          <p:cNvSpPr>
            <a:spLocks noGrp="1"/>
          </p:cNvSpPr>
          <p:nvPr>
            <p:ph type="body" sz="quarter" idx="19"/>
          </p:nvPr>
        </p:nvSpPr>
        <p:spPr>
          <a:xfrm>
            <a:off x="2621032" y="865875"/>
            <a:ext cx="5398008" cy="978729"/>
          </a:xfrm>
          <a:noFill/>
        </p:spPr>
        <p:txBody>
          <a:bodyPr wrap="square" rtlCol="0">
            <a:spAutoFit/>
          </a:bodyPr>
          <a:lstStyle/>
          <a:p>
            <a:r>
              <a:rPr lang="ru-RU" sz="3200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Правильная поза </a:t>
            </a:r>
            <a:br>
              <a:rPr lang="ru-RU" sz="3200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ru-RU" sz="3200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в установлении контакта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91097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7298F6B-7B9F-41C5-8DFB-EE94AFD9D7F2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1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Заголовок">
            <a:extLst>
              <a:ext uri="{FF2B5EF4-FFF2-40B4-BE49-F238E27FC236}">
                <a16:creationId xmlns:a16="http://schemas.microsoft.com/office/drawing/2014/main" id="{24435FD1-4BEF-4407-9859-E49094F204F6}"/>
              </a:ext>
            </a:extLst>
          </p:cNvPr>
          <p:cNvSpPr txBox="1">
            <a:spLocks/>
          </p:cNvSpPr>
          <p:nvPr/>
        </p:nvSpPr>
        <p:spPr>
          <a:xfrm>
            <a:off x="1554995" y="0"/>
            <a:ext cx="7817605" cy="685800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  <a:alpha val="92000"/>
            </a:schemeClr>
          </a:solidFill>
          <a:effectLst/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algn="ctr">
              <a:lnSpc>
                <a:spcPct val="100000"/>
              </a:lnSpc>
            </a:pPr>
            <a:endParaRPr lang="ru-RU" sz="1600" b="1" dirty="0">
              <a:solidFill>
                <a:schemeClr val="tx2"/>
              </a:solidFill>
            </a:endParaRPr>
          </a:p>
        </p:txBody>
      </p:sp>
      <p:sp>
        <p:nvSpPr>
          <p:cNvPr id="17" name="Прямоугольник  1"/>
          <p:cNvSpPr/>
          <p:nvPr/>
        </p:nvSpPr>
        <p:spPr>
          <a:xfrm>
            <a:off x="2713313" y="1944661"/>
            <a:ext cx="551237" cy="36000"/>
          </a:xfrm>
          <a:prstGeom prst="rect">
            <a:avLst/>
          </a:prstGeom>
          <a:solidFill>
            <a:srgbClr val="59AD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35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4" name="icture 3" hidden="1">
            <a:extLst>
              <a:ext uri="{FF2B5EF4-FFF2-40B4-BE49-F238E27FC236}">
                <a16:creationId xmlns:a16="http://schemas.microsoft.com/office/drawing/2014/main" id="{49D71D35-ACB2-4248-AF77-B257665808D3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442"/>
          <a:stretch/>
        </p:blipFill>
        <p:spPr>
          <a:xfrm>
            <a:off x="7132093" y="657225"/>
            <a:ext cx="2659955" cy="6223000"/>
          </a:xfrm>
          <a:prstGeom prst="rect">
            <a:avLst/>
          </a:prstGeom>
          <a:effectLst>
            <a:outerShdw blurRad="215900" dist="50800" dir="5400000" algn="ctr" rotWithShape="0">
              <a:srgbClr val="000000">
                <a:alpha val="26000"/>
              </a:srgbClr>
            </a:outerShdw>
          </a:effec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A8E78654-CDE6-48E7-AF1D-05B6D0B8191D}"/>
              </a:ext>
            </a:extLst>
          </p:cNvPr>
          <p:cNvGrpSpPr/>
          <p:nvPr/>
        </p:nvGrpSpPr>
        <p:grpSpPr>
          <a:xfrm>
            <a:off x="2715827" y="2795134"/>
            <a:ext cx="648000" cy="648001"/>
            <a:chOff x="1275421" y="2607437"/>
            <a:chExt cx="648000" cy="648001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A18D2B1F-9071-4ADC-B624-6085E6A1FD89}"/>
                </a:ext>
              </a:extLst>
            </p:cNvPr>
            <p:cNvSpPr/>
            <p:nvPr/>
          </p:nvSpPr>
          <p:spPr>
            <a:xfrm>
              <a:off x="1275421" y="2607437"/>
              <a:ext cx="648000" cy="648001"/>
            </a:xfrm>
            <a:prstGeom prst="ellipse">
              <a:avLst/>
            </a:prstGeom>
            <a:noFill/>
            <a:ln w="28575">
              <a:solidFill>
                <a:srgbClr val="59ADE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Текст  6"/>
            <p:cNvSpPr txBox="1"/>
            <p:nvPr/>
          </p:nvSpPr>
          <p:spPr>
            <a:xfrm>
              <a:off x="1389267" y="2641653"/>
              <a:ext cx="42030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3200" b="1" dirty="0">
                  <a:solidFill>
                    <a:srgbClr val="59ADE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1</a:t>
              </a:r>
            </a:p>
          </p:txBody>
        </p:sp>
      </p:grpSp>
      <p:sp>
        <p:nvSpPr>
          <p:cNvPr id="18" name="Текст  5">
            <a:extLst>
              <a:ext uri="{FF2B5EF4-FFF2-40B4-BE49-F238E27FC236}">
                <a16:creationId xmlns:a16="http://schemas.microsoft.com/office/drawing/2014/main" id="{04186B21-C9E9-4547-BD50-102287F66290}"/>
              </a:ext>
            </a:extLst>
          </p:cNvPr>
          <p:cNvSpPr txBox="1">
            <a:spLocks/>
          </p:cNvSpPr>
          <p:nvPr/>
        </p:nvSpPr>
        <p:spPr>
          <a:xfrm>
            <a:off x="3600877" y="2948504"/>
            <a:ext cx="3928147" cy="64800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>
                <a:solidFill>
                  <a:schemeClr val="tx1">
                    <a:lumMod val="85000"/>
                    <a:lumOff val="1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Руки и ноги не скрещены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D0BE7E5E-0B2E-4D9E-BFA1-1C1C1FDFF7AB}"/>
              </a:ext>
            </a:extLst>
          </p:cNvPr>
          <p:cNvSpPr/>
          <p:nvPr/>
        </p:nvSpPr>
        <p:spPr>
          <a:xfrm>
            <a:off x="2715827" y="3777678"/>
            <a:ext cx="648000" cy="648001"/>
          </a:xfrm>
          <a:prstGeom prst="ellipse">
            <a:avLst/>
          </a:prstGeom>
          <a:noFill/>
          <a:ln w="28575">
            <a:solidFill>
              <a:srgbClr val="59AD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Текст  6">
            <a:extLst>
              <a:ext uri="{FF2B5EF4-FFF2-40B4-BE49-F238E27FC236}">
                <a16:creationId xmlns:a16="http://schemas.microsoft.com/office/drawing/2014/main" id="{DA7D5767-41A5-4E2D-AA4C-92CE70401780}"/>
              </a:ext>
            </a:extLst>
          </p:cNvPr>
          <p:cNvSpPr txBox="1"/>
          <p:nvPr/>
        </p:nvSpPr>
        <p:spPr>
          <a:xfrm>
            <a:off x="2829673" y="3811894"/>
            <a:ext cx="4203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b="1" dirty="0">
                <a:solidFill>
                  <a:srgbClr val="59ADE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2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69FC68FE-8780-4173-8205-4CAFE32A25C4}"/>
              </a:ext>
            </a:extLst>
          </p:cNvPr>
          <p:cNvSpPr/>
          <p:nvPr/>
        </p:nvSpPr>
        <p:spPr>
          <a:xfrm>
            <a:off x="2722892" y="4789672"/>
            <a:ext cx="648000" cy="648001"/>
          </a:xfrm>
          <a:prstGeom prst="ellipse">
            <a:avLst/>
          </a:prstGeom>
          <a:solidFill>
            <a:srgbClr val="59ADE1"/>
          </a:solidFill>
          <a:ln>
            <a:solidFill>
              <a:srgbClr val="59AD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Текст  6">
            <a:extLst>
              <a:ext uri="{FF2B5EF4-FFF2-40B4-BE49-F238E27FC236}">
                <a16:creationId xmlns:a16="http://schemas.microsoft.com/office/drawing/2014/main" id="{F03D5D8F-386A-42B6-9A6F-DFD0A04A6407}"/>
              </a:ext>
            </a:extLst>
          </p:cNvPr>
          <p:cNvSpPr txBox="1"/>
          <p:nvPr/>
        </p:nvSpPr>
        <p:spPr>
          <a:xfrm>
            <a:off x="2836738" y="4823888"/>
            <a:ext cx="4203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3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128537C-A233-43AA-9362-1795194C2F19}"/>
              </a:ext>
            </a:extLst>
          </p:cNvPr>
          <p:cNvCxnSpPr>
            <a:cxnSpLocks/>
            <a:stCxn id="6" idx="4"/>
            <a:endCxn id="22" idx="0"/>
          </p:cNvCxnSpPr>
          <p:nvPr/>
        </p:nvCxnSpPr>
        <p:spPr>
          <a:xfrm>
            <a:off x="3039827" y="3443135"/>
            <a:ext cx="0" cy="334543"/>
          </a:xfrm>
          <a:prstGeom prst="line">
            <a:avLst/>
          </a:prstGeom>
          <a:ln w="28575">
            <a:solidFill>
              <a:srgbClr val="59ADE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A26C7B3F-5E55-4A26-968D-E5DEEAD155BB}"/>
              </a:ext>
            </a:extLst>
          </p:cNvPr>
          <p:cNvCxnSpPr>
            <a:cxnSpLocks/>
          </p:cNvCxnSpPr>
          <p:nvPr/>
        </p:nvCxnSpPr>
        <p:spPr>
          <a:xfrm>
            <a:off x="3029996" y="4425679"/>
            <a:ext cx="0" cy="368759"/>
          </a:xfrm>
          <a:prstGeom prst="line">
            <a:avLst/>
          </a:prstGeom>
          <a:ln w="28575">
            <a:solidFill>
              <a:srgbClr val="59ADE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Текст  5">
            <a:extLst>
              <a:ext uri="{FF2B5EF4-FFF2-40B4-BE49-F238E27FC236}">
                <a16:creationId xmlns:a16="http://schemas.microsoft.com/office/drawing/2014/main" id="{486AE4BB-7410-4B02-907E-2BBE7620ECDF}"/>
              </a:ext>
            </a:extLst>
          </p:cNvPr>
          <p:cNvSpPr txBox="1">
            <a:spLocks/>
          </p:cNvSpPr>
          <p:nvPr/>
        </p:nvSpPr>
        <p:spPr>
          <a:xfrm>
            <a:off x="3600877" y="3951381"/>
            <a:ext cx="3928147" cy="64800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>
                <a:solidFill>
                  <a:schemeClr val="tx1">
                    <a:lumMod val="85000"/>
                    <a:lumOff val="1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Жесты открыты</a:t>
            </a:r>
          </a:p>
        </p:txBody>
      </p:sp>
      <p:pic>
        <p:nvPicPr>
          <p:cNvPr id="35" name="Picture 34" hidden="1">
            <a:extLst>
              <a:ext uri="{FF2B5EF4-FFF2-40B4-BE49-F238E27FC236}">
                <a16:creationId xmlns:a16="http://schemas.microsoft.com/office/drawing/2014/main" id="{AB69FCB6-4AF1-4515-AA6C-110F4F587540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901"/>
          <a:stretch/>
        </p:blipFill>
        <p:spPr>
          <a:xfrm>
            <a:off x="7076372" y="641765"/>
            <a:ext cx="2659953" cy="6216236"/>
          </a:xfrm>
          <a:prstGeom prst="rect">
            <a:avLst/>
          </a:prstGeom>
          <a:effectLst>
            <a:outerShdw blurRad="215900" dist="50800" dir="5400000" algn="ctr" rotWithShape="0">
              <a:srgbClr val="000000">
                <a:alpha val="26000"/>
              </a:srgbClr>
            </a:outerShdw>
          </a:effectLst>
        </p:spPr>
      </p:pic>
      <p:sp>
        <p:nvSpPr>
          <p:cNvPr id="21" name="Текст  5">
            <a:extLst>
              <a:ext uri="{FF2B5EF4-FFF2-40B4-BE49-F238E27FC236}">
                <a16:creationId xmlns:a16="http://schemas.microsoft.com/office/drawing/2014/main" id="{5AACC9F0-EE3D-49AA-9328-3B8FD4F3C3E2}"/>
              </a:ext>
            </a:extLst>
          </p:cNvPr>
          <p:cNvSpPr txBox="1">
            <a:spLocks/>
          </p:cNvSpPr>
          <p:nvPr/>
        </p:nvSpPr>
        <p:spPr>
          <a:xfrm>
            <a:off x="3605756" y="4823888"/>
            <a:ext cx="2442482" cy="64800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>
                <a:solidFill>
                  <a:schemeClr val="tx1">
                    <a:lumMod val="85000"/>
                    <a:lumOff val="1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Готовность рассказать о коллекции</a:t>
            </a:r>
          </a:p>
        </p:txBody>
      </p:sp>
      <p:sp>
        <p:nvSpPr>
          <p:cNvPr id="26" name="Текст  6"/>
          <p:cNvSpPr>
            <a:spLocks noGrp="1"/>
          </p:cNvSpPr>
          <p:nvPr>
            <p:ph type="body" sz="quarter" idx="11"/>
          </p:nvPr>
        </p:nvSpPr>
        <p:spPr>
          <a:xfrm>
            <a:off x="2613966" y="2126656"/>
            <a:ext cx="3910819" cy="545606"/>
          </a:xfrm>
        </p:spPr>
        <p:txBody>
          <a:bodyPr vert="horz" wrap="square" lIns="91440" tIns="45720" rIns="91440" bIns="45720" rtlCol="0">
            <a:noAutofit/>
          </a:bodyPr>
          <a:lstStyle/>
          <a:p>
            <a:r>
              <a:rPr lang="ru-RU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Поза должна быть открытой.</a:t>
            </a:r>
          </a:p>
        </p:txBody>
      </p:sp>
      <p:pic>
        <p:nvPicPr>
          <p:cNvPr id="14" name="Picture 13"/>
          <p:cNvPicPr>
            <a:picLocks noChangeAspect="1"/>
          </p:cNvPicPr>
          <p:nvPr>
            <p:custDataLst>
              <p:tags r:id="rId4"/>
            </p:custDataLst>
          </p:nvPr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399"/>
          <a:stretch/>
        </p:blipFill>
        <p:spPr>
          <a:xfrm>
            <a:off x="6268250" y="642214"/>
            <a:ext cx="3896714" cy="6224400"/>
          </a:xfrm>
          <a:prstGeom prst="rect">
            <a:avLst/>
          </a:prstGeom>
        </p:spPr>
      </p:pic>
      <p:sp>
        <p:nvSpPr>
          <p:cNvPr id="31" name="Текст  7"/>
          <p:cNvSpPr>
            <a:spLocks noGrp="1"/>
          </p:cNvSpPr>
          <p:nvPr>
            <p:ph type="body" sz="quarter" idx="19"/>
          </p:nvPr>
        </p:nvSpPr>
        <p:spPr>
          <a:xfrm>
            <a:off x="2621032" y="865875"/>
            <a:ext cx="5398008" cy="978729"/>
          </a:xfrm>
          <a:noFill/>
        </p:spPr>
        <p:txBody>
          <a:bodyPr wrap="square" rtlCol="0">
            <a:spAutoFit/>
          </a:bodyPr>
          <a:lstStyle/>
          <a:p>
            <a:r>
              <a:rPr lang="ru-RU" sz="3200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Правильная поза </a:t>
            </a:r>
            <a:br>
              <a:rPr lang="ru-RU" sz="3200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ru-RU" sz="3200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в установлении контакта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51594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4FCCD11-5952-464F-BC8F-B8E68AD6FD9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77"/>
          <a:stretch/>
        </p:blipFill>
        <p:spPr>
          <a:xfrm>
            <a:off x="241" y="-1"/>
            <a:ext cx="12207879" cy="6858001"/>
          </a:xfrm>
          <a:prstGeom prst="rect">
            <a:avLst/>
          </a:prstGeom>
        </p:spPr>
      </p:pic>
      <p:pic>
        <p:nvPicPr>
          <p:cNvPr id="1028" name="Picture 4" descr="C:\Users\1\Desktop\Сударь лого (002)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36" r="14427" b="28129"/>
          <a:stretch/>
        </p:blipFill>
        <p:spPr bwMode="auto">
          <a:xfrm>
            <a:off x="9205421" y="273113"/>
            <a:ext cx="3002699" cy="1221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26564" y="6646505"/>
            <a:ext cx="12093531" cy="168309"/>
          </a:xfrm>
          <a:prstGeom prst="rect">
            <a:avLst/>
          </a:prstGeom>
          <a:solidFill>
            <a:srgbClr val="26292A"/>
          </a:solidFill>
          <a:ln w="19050">
            <a:solidFill>
              <a:srgbClr val="E5E6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29178"/>
            <a:endParaRPr lang="ru-RU" sz="2400" dirty="0">
              <a:solidFill>
                <a:srgbClr val="26292A"/>
              </a:solidFill>
              <a:latin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5BCF2E-CDF3-42D0-95FC-FFFE24717909}"/>
              </a:ext>
            </a:extLst>
          </p:cNvPr>
          <p:cNvSpPr txBox="1"/>
          <p:nvPr/>
        </p:nvSpPr>
        <p:spPr>
          <a:xfrm>
            <a:off x="240" y="2828952"/>
            <a:ext cx="11692717" cy="1543499"/>
          </a:xfrm>
          <a:prstGeom prst="rect">
            <a:avLst/>
          </a:prstGeom>
          <a:solidFill>
            <a:schemeClr val="tx1">
              <a:alpha val="32000"/>
            </a:schemeClr>
          </a:solidFill>
        </p:spPr>
        <p:txBody>
          <a:bodyPr wrap="square" rtlCol="0">
            <a:spAutoFit/>
          </a:bodyPr>
          <a:lstStyle/>
          <a:p>
            <a:pPr marL="162669" defTabSz="829178"/>
            <a:r>
              <a:rPr lang="ru-RU" sz="3990" spc="107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/>
              </a:rPr>
              <a:t>ВИДЕКУРС </a:t>
            </a:r>
            <a:endParaRPr lang="en-US" sz="3990" spc="107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/>
            </a:endParaRPr>
          </a:p>
          <a:p>
            <a:pPr marL="162669" defTabSz="829178"/>
            <a:r>
              <a:rPr lang="ru-RU" sz="3264" spc="107" dirty="0">
                <a:solidFill>
                  <a:srgbClr val="FFFF00"/>
                </a:solidFill>
                <a:latin typeface="Bahnschrift" pitchFamily="34" charset="0"/>
              </a:rPr>
              <a:t>КАК ПРАВИЛЬНО ПОДОБРАТЬ КОСТЮМ. </a:t>
            </a:r>
          </a:p>
          <a:p>
            <a:pPr marL="162669" defTabSz="829178"/>
            <a:r>
              <a:rPr lang="ru-RU" sz="2176" spc="107" dirty="0">
                <a:solidFill>
                  <a:srgbClr val="FFFF00"/>
                </a:solidFill>
                <a:latin typeface="Bahnschrift" pitchFamily="34" charset="0"/>
              </a:rPr>
              <a:t>СОВЕТЫ И РЕКОМЕНДАЦИИ.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D9575788-C7BF-4F84-9D31-E53A433F80A8}"/>
              </a:ext>
            </a:extLst>
          </p:cNvPr>
          <p:cNvSpPr/>
          <p:nvPr/>
        </p:nvSpPr>
        <p:spPr>
          <a:xfrm>
            <a:off x="240" y="13075"/>
            <a:ext cx="12093531" cy="168309"/>
          </a:xfrm>
          <a:prstGeom prst="rect">
            <a:avLst/>
          </a:prstGeom>
          <a:solidFill>
            <a:srgbClr val="26292A"/>
          </a:solidFill>
          <a:ln w="19050">
            <a:solidFill>
              <a:srgbClr val="E5E6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29178"/>
            <a:endParaRPr lang="ru-RU" sz="2400" dirty="0">
              <a:solidFill>
                <a:srgbClr val="26292A"/>
              </a:solidFill>
              <a:latin typeface="Calibri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5747274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0.000"/>
  <p:tag name="ISPRING_SLIDE_INDENT_LEVEL" val="0"/>
  <p:tag name="ISPRING_CUSTOM_TIMING_USED" val="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ONTENTLIB_ASSET_META" val="{&quot;ai&quot;:&quot;jTvESVpQ9bkdQAx4skPpNg&quot;,&quot;gi&quot;:&quot;FP6uflWxR-KScx_32kAAiA&quot;,&quot;ti&quot;:&quot;characters&quot;,&quot;vs&quot;:{&quot;f&quot;:[1449,708],&quot;i&quot;:{&quot;d&quot;:&quot;jTvESVpQ9bkdQAx4skPpNg&quot;,&quot;p&quot;:true}}}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ONTENTLIB_ASSET_META" val="{&quot;ai&quot;:&quot;PfRRqOir4v1Oed4Cf2UqUw&quot;,&quot;gi&quot;:&quot;Vyd9R1sVZa-BpMgcFU4-sQ&quot;,&quot;ti&quot;:&quot;characters&quot;,&quot;vs&quot;:{&quot;f&quot;:[874,674],&quot;i&quot;:{&quot;d&quot;:&quot;PfRRqOir4v1Oed4Cf2UqUw&quot;,&quot;p&quot;:true}}}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0.000"/>
  <p:tag name="ISPRING_SLIDE_INDENT_LEVEL" val="0"/>
  <p:tag name="ISPRING_CUSTOM_TIMING_USED" val="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ONTENTLIB_ASSET_META" val="{&quot;ai&quot;:&quot;u-zMIq1-fwHwkMgZV3I4HA&quot;,&quot;gi&quot;:&quot;B_ZoME8Um5gIPsvaw5hqWQ&quot;,&quot;ti&quot;:&quot;characters&quot;,&quot;vs&quot;:{&quot;f&quot;:[690,691],&quot;i&quot;:{&quot;d&quot;:&quot;u-zMIq1-fwHwkMgZV3I4HA&quot;,&quot;p&quot;:true}}}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0.000"/>
  <p:tag name="ISPRING_SLIDE_INDENT_LEVEL" val="0"/>
  <p:tag name="ISPRING_CUSTOM_TIMING_USED" val="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ONTENTLIB_ASSET_META" val="{&quot;ai&quot;:&quot;qrL9xhpND5MAIYXBcr1Sfg&quot;,&quot;gi&quot;:&quot;FGqgo8LJlWW1vXT3-lNxyg&quot;,&quot;ti&quot;:&quot;ui_elements&quot;,&quot;vs&quot;:{&quot;f&quot;:[145],&quot;i&quot;:{&quot;d&quot;:&quot;qrL9xhpND5MAIYXBcr1Sfg&quot;,&quot;p&quot;:true}}}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ONTENTLIB_ASSET_META" val="{&quot;ai&quot;:&quot;xDXnzzTBmKxB6wlazrPCmg&quot;,&quot;gi&quot;:&quot;FGqgo8LJlWW1vXT3-lNxyg&quot;,&quot;ti&quot;:&quot;ui_elements&quot;,&quot;vs&quot;:{&quot;f&quot;:[1],&quot;i&quot;:{&quot;d&quot;:&quot;xDXnzzTBmKxB6wlazrPCmg&quot;,&quot;p&quot;:true}}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ONTENTLIB_ASSET_META" val="{&quot;ai&quot;:&quot;ZACrjRl9tZK8Bx8Hj2_riw&quot;,&quot;gi&quot;:&quot;FGqgo8LJlWW1vXT3-lNxyg&quot;,&quot;ti&quot;:&quot;ui_elements&quot;,&quot;vs&quot;:{&quot;f&quot;:[335],&quot;i&quot;:{&quot;d&quot;:&quot;ZACrjRl9tZK8Bx8Hj2_riw&quot;,&quot;p&quot;:true}}}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ONTENTLIB_ASSET_META" val="{&quot;ai&quot;:&quot;CIIuzU96_bubA6O-0S-RbA&quot;,&quot;gi&quot;:&quot;FGqgo8LJlWW1vXT3-lNxyg&quot;,&quot;ti&quot;:&quot;ui_elements&quot;,&quot;vs&quot;:{&quot;f&quot;:[81],&quot;i&quot;:{&quot;d&quot;:&quot;CIIuzU96_bubA6O-0S-RbA&quot;,&quot;p&quot;:true}}}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ONTENTLIB_ASSET_META" val="{&quot;ai&quot;:&quot;Qb6lOBCs5xTO1trKWY-JPw&quot;,&quot;gi&quot;:&quot;FGqgo8LJlWW1vXT3-lNxyg&quot;,&quot;ti&quot;:&quot;ui_elements&quot;,&quot;vs&quot;:{&quot;f&quot;:[22],&quot;i&quot;:{&quot;d&quot;:&quot;Qb6lOBCs5xTO1trKWY-JPw&quot;,&quot;p&quot;:true}}}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ONTENTLIB_ASSET_META" val="{&quot;ai&quot;:&quot;Qb6lOBCs5xTO1trKWY-JPw&quot;,&quot;gi&quot;:&quot;FGqgo8LJlWW1vXT3-lNxyg&quot;,&quot;ti&quot;:&quot;ui_elements&quot;,&quot;vs&quot;:{&quot;f&quot;:[22],&quot;i&quot;:{&quot;d&quot;:&quot;Qb6lOBCs5xTO1trKWY-JPw&quot;,&quot;p&quot;:true}}}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ONTENTLIB_ASSET_META" val="{&quot;ai&quot;:&quot;Qb6lOBCs5xTO1trKWY-JPw&quot;,&quot;gi&quot;:&quot;FGqgo8LJlWW1vXT3-lNxyg&quot;,&quot;ti&quot;:&quot;ui_elements&quot;,&quot;vs&quot;:{&quot;f&quot;:[22],&quot;i&quot;:{&quot;d&quot;:&quot;Qb6lOBCs5xTO1trKWY-JPw&quot;,&quot;p&quot;:true}}}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ONTENTLIB_ASSET_META" val="{&quot;ai&quot;:&quot;Qb6lOBCs5xTO1trKWY-JPw&quot;,&quot;gi&quot;:&quot;FGqgo8LJlWW1vXT3-lNxyg&quot;,&quot;ti&quot;:&quot;ui_elements&quot;,&quot;vs&quot;:{&quot;f&quot;:[22],&quot;i&quot;:{&quot;d&quot;:&quot;Qb6lOBCs5xTO1trKWY-JPw&quot;,&quot;p&quot;:true}}}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0.000"/>
  <p:tag name="ISPRING_SLIDE_INDENT_LEVEL" val="0"/>
  <p:tag name="ISPRING_CUSTOM_TIMING_USED" val="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ONTENTLIB_ASSET_META" val="{&quot;ai&quot;:&quot;NXBNDLR04l8MExgb6uzeZA&quot;,&quot;gi&quot;:&quot;B_ZoME8Um5gIPsvaw5hqWQ&quot;,&quot;ti&quot;:&quot;characters&quot;,&quot;vs&quot;:{&quot;f&quot;:[690,691],&quot;i&quot;:{&quot;d&quot;:&quot;NXBNDLR04l8MExgb6uzeZA&quot;,&quot;p&quot;:true}}}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ONTENTLIB_ASSET_META" val="{&quot;ai&quot;:&quot;qrL9xhpND5MAIYXBcr1Sfg&quot;,&quot;gi&quot;:&quot;FGqgo8LJlWW1vXT3-lNxyg&quot;,&quot;ti&quot;:&quot;ui_elements&quot;,&quot;vs&quot;:{&quot;f&quot;:[145],&quot;i&quot;:{&quot;d&quot;:&quot;qrL9xhpND5MAIYXBcr1Sfg&quot;,&quot;p&quot;:true}}}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ONTENTLIB_ASSET_META" val="{&quot;ai&quot;:&quot;xDXnzzTBmKxB6wlazrPCmg&quot;,&quot;gi&quot;:&quot;FGqgo8LJlWW1vXT3-lNxyg&quot;,&quot;ti&quot;:&quot;ui_elements&quot;,&quot;vs&quot;:{&quot;f&quot;:[1],&quot;i&quot;:{&quot;d&quot;:&quot;xDXnzzTBmKxB6wlazrPCmg&quot;,&quot;p&quot;:true}}}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ONTENTLIB_ASSET_META" val="{&quot;ai&quot;:&quot;ZACrjRl9tZK8Bx8Hj2_riw&quot;,&quot;gi&quot;:&quot;FGqgo8LJlWW1vXT3-lNxyg&quot;,&quot;ti&quot;:&quot;ui_elements&quot;,&quot;vs&quot;:{&quot;f&quot;:[335],&quot;i&quot;:{&quot;d&quot;:&quot;ZACrjRl9tZK8Bx8Hj2_riw&quot;,&quot;p&quot;:true}}}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ONTENTLIB_ASSET_META" val="{&quot;ai&quot;:&quot;CIIuzU96_bubA6O-0S-RbA&quot;,&quot;gi&quot;:&quot;FGqgo8LJlWW1vXT3-lNxyg&quot;,&quot;ti&quot;:&quot;ui_elements&quot;,&quot;vs&quot;:{&quot;f&quot;:[81],&quot;i&quot;:{&quot;d&quot;:&quot;CIIuzU96_bubA6O-0S-RbA&quot;,&quot;p&quot;:true}}}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ONTENTLIB_ASSET_META" val="{&quot;ai&quot;:&quot;qrL9xhpND5MAIYXBcr1Sfg&quot;,&quot;gi&quot;:&quot;FGqgo8LJlWW1vXT3-lNxyg&quot;,&quot;ti&quot;:&quot;ui_elements&quot;,&quot;vs&quot;:{&quot;f&quot;:[145],&quot;i&quot;:{&quot;d&quot;:&quot;qrL9xhpND5MAIYXBcr1Sfg&quot;,&quot;p&quot;:true}}}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ONTENTLIB_ASSET_META" val="{&quot;ai&quot;:&quot;xDXnzzTBmKxB6wlazrPCmg&quot;,&quot;gi&quot;:&quot;FGqgo8LJlWW1vXT3-lNxyg&quot;,&quot;ti&quot;:&quot;ui_elements&quot;,&quot;vs&quot;:{&quot;f&quot;:[1],&quot;i&quot;:{&quot;d&quot;:&quot;xDXnzzTBmKxB6wlazrPCmg&quot;,&quot;p&quot;:true}}}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ONTENTLIB_ASSET_META" val="{&quot;ai&quot;:&quot;ZACrjRl9tZK8Bx8Hj2_riw&quot;,&quot;gi&quot;:&quot;FGqgo8LJlWW1vXT3-lNxyg&quot;,&quot;ti&quot;:&quot;ui_elements&quot;,&quot;vs&quot;:{&quot;f&quot;:[335],&quot;i&quot;:{&quot;d&quot;:&quot;ZACrjRl9tZK8Bx8Hj2_riw&quot;,&quot;p&quot;:true}}}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ONTENTLIB_ASSET_META" val="{&quot;ai&quot;:&quot;CIIuzU96_bubA6O-0S-RbA&quot;,&quot;gi&quot;:&quot;FGqgo8LJlWW1vXT3-lNxyg&quot;,&quot;ti&quot;:&quot;ui_elements&quot;,&quot;vs&quot;:{&quot;f&quot;:[81],&quot;i&quot;:{&quot;d&quot;:&quot;CIIuzU96_bubA6O-0S-RbA&quot;,&quot;p&quot;:true}}}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ONTENTLIB_ASSET_META" val="{&quot;ai&quot;:&quot;jPYcZwdslh8gBoE8GUKdeA&quot;,&quot;gi&quot;:&quot;FGqgo8LJlWW1vXT3-lNxyg&quot;,&quot;ti&quot;:&quot;ui_elements&quot;,&quot;vs&quot;:{&quot;f&quot;:[335],&quot;i&quot;:{&quot;d&quot;:&quot;jPYcZwdslh8gBoE8GUKdeA&quot;,&quot;p&quot;:true}}}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ONTENTLIB_ASSET_META" val="{&quot;ai&quot;:&quot;Bxw7ufeT4_c49XxIpuuSRQ&quot;,&quot;gi&quot;:&quot;B_ZoME8Um5gIPsvaw5hqWQ&quot;,&quot;ti&quot;:&quot;characters&quot;,&quot;vs&quot;:{&quot;f&quot;:[690,691],&quot;i&quot;:{&quot;d&quot;:&quot;Bxw7ufeT4_c49XxIpuuSRQ&quot;,&quot;p&quot;:true}}}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ONTENTLIB_ASSET_META" val="{&quot;ai&quot;:&quot;pYEd_43yltXYT4-pAgJPzA&quot;,&quot;gi&quot;:&quot;B_ZoME8Um5gIPsvaw5hqWQ&quot;,&quot;ti&quot;:&quot;characters&quot;,&quot;vs&quot;:{&quot;f&quot;:[690,691],&quot;i&quot;:{&quot;d&quot;:&quot;pYEd_43yltXYT4-pAgJPzA&quot;,&quot;p&quot;:true}}}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ONTENTLIB_ASSET_META" val="{&quot;ai&quot;:&quot;sUjotsprCl4vZi7skpRi-A&quot;,&quot;gi&quot;:&quot;B_ZoME8Um5gIPsvaw5hqWQ&quot;,&quot;ti&quot;:&quot;characters&quot;,&quot;vs&quot;:{&quot;f&quot;:[690,691],&quot;i&quot;:{&quot;d&quot;:&quot;sUjotsprCl4vZi7skpRi-A&quot;,&quot;p&quot;:true}}}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ONTENTLIB_ASSET_META" val="{&quot;ai&quot;:&quot;UL3u4tEnun9c1mgdqpX7Xw&quot;,&quot;gi&quot;:&quot;FGqgo8LJlWW1vXT3-lNxyg&quot;,&quot;ti&quot;:&quot;ui_elements&quot;,&quot;vs&quot;:{&quot;f&quot;:[305],&quot;i&quot;:{&quot;d&quot;:&quot;UL3u4tEnun9c1mgdqpX7Xw&quot;,&quot;p&quot;:true}}}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ONTENTLIB_ASSET_META" val="{&quot;ai&quot;:&quot;Y70THQAGwPWyRwkhKB97GQ&quot;,&quot;gi&quot;:&quot;FGqgo8LJlWW1vXT3-lNxyg&quot;,&quot;ti&quot;:&quot;ui_elements&quot;,&quot;vs&quot;:{&quot;f&quot;:[305],&quot;i&quot;:{&quot;d&quot;:&quot;Y70THQAGwPWyRwkhKB97GQ&quot;,&quot;p&quot;:true}}}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ONTENTLIB_ASSET_META" val="{&quot;ai&quot;:&quot;zYViKAn5e5wRlqSTcVyR4w&quot;,&quot;gi&quot;:&quot;FGqgo8LJlWW1vXT3-lNxyg&quot;,&quot;ti&quot;:&quot;ui_elements&quot;,&quot;vs&quot;:{&quot;f&quot;:[305],&quot;i&quot;:{&quot;d&quot;:&quot;zYViKAn5e5wRlqSTcVyR4w&quot;,&quot;p&quot;:true}}}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  <p:tag name="GENSWF_ADVANCE_TIME" val="0.000"/>
  <p:tag name="ISPRING_SLIDE_INDENT_LEVEL" val="0"/>
  <p:tag name="ISPRING_CUSTOM_TIMING_USED" val="0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ONTENTLIB_ASSET_META" val="{&quot;ai&quot;:&quot;I1Y-y5Mek8meWWPY-yL2yw&quot;,&quot;gi&quot;:&quot;B_ZoME8Um5gIPsvaw5hqWQ&quot;,&quot;ti&quot;:&quot;characters&quot;,&quot;vs&quot;:{&quot;f&quot;:[690,691],&quot;i&quot;:{&quot;d&quot;:&quot;I1Y-y5Mek8meWWPY-yL2yw&quot;,&quot;p&quot;:true}}}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  <p:tag name="GENSWF_ADVANCE_TIME" val="0.000"/>
  <p:tag name="ISPRING_SLIDE_INDENT_LEVEL" val="0"/>
  <p:tag name="ISPRING_CUSTOM_TIMING_USED" val="0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ONTENTLIB_ASSET_META" val="{&quot;ai&quot;:&quot;I1Y-y5Mek8meWWPY-yL2yw&quot;,&quot;gi&quot;:&quot;B_ZoME8Um5gIPsvaw5hqWQ&quot;,&quot;ti&quot;:&quot;characters&quot;,&quot;vs&quot;:{&quot;f&quot;:[690,691],&quot;i&quot;:{&quot;d&quot;:&quot;I1Y-y5Mek8meWWPY-yL2yw&quot;,&quot;p&quot;:true}}}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ONTENTLIB_ASSET_META" val="{&quot;ai&quot;:&quot;3Unbc3XSR8iaD5BVfVl_jQ&quot;,&quot;gi&quot;:&quot;B_ZoME8Um5gIPsvaw5hqWQ&quot;,&quot;ti&quot;:&quot;characters&quot;,&quot;vs&quot;:{&quot;f&quot;:[690,691,565],&quot;i&quot;:{&quot;d&quot;:&quot;3Unbc3XSR8iaD5BVfVl_jQ&quot;,&quot;p&quot;:true}}}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  <p:tag name="GENSWF_ADVANCE_TIME" val="0.000"/>
  <p:tag name="ISPRING_SLIDE_INDENT_LEVEL" val="0"/>
  <p:tag name="ISPRING_CUSTOM_TIMING_USED" val="0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ONTENTLIB_ASSET_META" val="{&quot;ai&quot;:&quot;I1Y-y5Mek8meWWPY-yL2yw&quot;,&quot;gi&quot;:&quot;B_ZoME8Um5gIPsvaw5hqWQ&quot;,&quot;ti&quot;:&quot;characters&quot;,&quot;vs&quot;:{&quot;f&quot;:[690,691],&quot;i&quot;:{&quot;d&quot;:&quot;I1Y-y5Mek8meWWPY-yL2yw&quot;,&quot;p&quot;:true}}}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ONTENTLIB_ASSET_META" val="{&quot;ai&quot;:&quot;pYEd_43yltXYT4-pAgJPzA&quot;,&quot;gi&quot;:&quot;B_ZoME8Um5gIPsvaw5hqWQ&quot;,&quot;ti&quot;:&quot;characters&quot;,&quot;vs&quot;:{&quot;f&quot;:[690,691],&quot;i&quot;:{&quot;d&quot;:&quot;pYEd_43yltXYT4-pAgJPzA&quot;,&quot;p&quot;:true}}}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ONTENTLIB_ASSET_META" val="{&quot;ai&quot;:&quot;sUjotsprCl4vZi7skpRi-A&quot;,&quot;gi&quot;:&quot;B_ZoME8Um5gIPsvaw5hqWQ&quot;,&quot;ti&quot;:&quot;characters&quot;,&quot;vs&quot;:{&quot;f&quot;:[690,691,475,498],&quot;i&quot;:{&quot;d&quot;:&quot;sUjotsprCl4vZi7skpRi-A&quot;,&quot;p&quot;:true}}}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0.000"/>
  <p:tag name="ISPRING_SLIDE_INDENT_LEVEL" val="0"/>
  <p:tag name="ISPRING_CUSTOM_TIMING_USED" val="0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0.000"/>
  <p:tag name="ISPRING_SLIDE_INDENT_LEVEL" val="0"/>
  <p:tag name="ISPRING_CUSTOM_TIMING_USED" val="0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ONTENTLIB_ASSET_META" val="{&quot;ai&quot;:&quot;sg6D5-64r6kt2B7acbhKWg&quot;,&quot;gi&quot;:&quot;FGqgo8LJlWW1vXT3-lNxyg&quot;,&quot;ti&quot;:&quot;ui_elements&quot;,&quot;vs&quot;:{&quot;f&quot;:[335],&quot;i&quot;:{&quot;d&quot;:&quot;sg6D5-64r6kt2B7acbhKWg&quot;,&quot;p&quot;:true}}}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0.000"/>
  <p:tag name="ISPRING_SLIDE_INDENT_LEVEL" val="0"/>
  <p:tag name="ISPRING_CUSTOM_TIMING_USED" val="0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ONTENTLIB_ASSET_META" val="{&quot;ai&quot;:&quot;LPephQd378gbnwErKa3L4Q&quot;,&quot;gi&quot;:&quot;FGqgo8LJlWW1vXT3-lNxyg&quot;,&quot;ti&quot;:&quot;ui_elements&quot;,&quot;vs&quot;:{&quot;f&quot;:[335],&quot;i&quot;:{&quot;d&quot;:&quot;LPephQd378gbnwErKa3L4Q&quot;,&quot;p&quot;:true}}}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0.000"/>
  <p:tag name="ISPRING_SLIDE_INDENT_LEVEL" val="0"/>
  <p:tag name="ISPRING_CUSTOM_TIMING_USED" val="0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0.000"/>
  <p:tag name="ISPRING_SLIDE_INDENT_LEVEL" val="0"/>
  <p:tag name="ISPRING_CUSTOM_TIMING_USED" val="0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0.000"/>
  <p:tag name="ISPRING_SLIDE_INDENT_LEVEL" val="0"/>
  <p:tag name="ISPRING_CUSTOM_TIMING_USED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0.000"/>
  <p:tag name="ISPRING_SLIDE_INDENT_LEVEL" val="0"/>
  <p:tag name="ISPRING_CUSTOM_TIMING_USED" val="0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ONTENTLIB_ASSET_META" val="{&quot;ai&quot;:&quot;6TY7dukK2nQqrqe7ZVd0mg&quot;,&quot;gi&quot;:&quot;B_ZoME8Um5gIPsvaw5hqWQ&quot;,&quot;ti&quot;:&quot;characters&quot;,&quot;vs&quot;:{&quot;f&quot;:[690,691],&quot;i&quot;:{&quot;d&quot;:&quot;6TY7dukK2nQqrqe7ZVd0mg&quot;,&quot;p&quot;:true}}}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ONTENTLIB_ASSET_META" val="{&quot;ai&quot;:&quot;p3zbO2JPlPBGhamIJ0MN6Q&quot;,&quot;gi&quot;:&quot;B_ZoME8Um5gIPsvaw5hqWQ&quot;,&quot;ti&quot;:&quot;characters&quot;,&quot;vs&quot;:{&quot;f&quot;:[690,691],&quot;i&quot;:{&quot;d&quot;:&quot;p3zbO2JPlPBGhamIJ0MN6Q&quot;,&quot;p&quot;:true}}}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ONTENTLIB_ASSET_META" val="{&quot;ai&quot;:&quot;gy4nzl_XxlusYkCPUTZPGg&quot;,&quot;gi&quot;:&quot;B_ZoME8Um5gIPsvaw5hqWQ&quot;,&quot;ti&quot;:&quot;characters&quot;,&quot;vs&quot;:{&quot;f&quot;:[690,691,543],&quot;i&quot;:{&quot;d&quot;:&quot;gy4nzl_XxlusYkCPUTZPGg&quot;,&quot;p&quot;:true}}}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ONTENTLIB_ASSET_META" val="{&quot;ai&quot;:&quot;v3qX3JjGm73XYf10y6Rq0Q&quot;,&quot;gi&quot;:&quot;tiLMgJ8CJpLFJqL4ul-WAQ&quot;,&quot;ti&quot;:&quot;characters&quot;,&quot;vs&quot;:{&quot;f&quot;:[851,732],&quot;i&quot;:{&quot;d&quot;:&quot;v3qX3JjGm73XYf10y6Rq0Q&quot;,&quot;p&quot;:true}}}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0.00"/>
  <p:tag name="ISPRING_SLIDE_INDENT_LEVEL" val="0"/>
  <p:tag name="ISPRING_CUSTOM_TIMING_USED" val="0"/>
  <p:tag name="ISPRING_PLAYER_LAYOUT_TYPE" val="NoSidebar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0.00"/>
  <p:tag name="ISPRING_SLIDE_INDENT_LEVEL" val="0"/>
  <p:tag name="ISPRING_CUSTOM_TIMING_USED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1_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eme">
  <a:themeElements>
    <a:clrScheme name="тема-2 динамичная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C46260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тема 2">
      <a:majorFont>
        <a:latin typeface="Roboto"/>
        <a:ea typeface=""/>
        <a:cs typeface=""/>
      </a:majorFont>
      <a:minorFont>
        <a:latin typeface="Roboto"/>
        <a:ea typeface=""/>
        <a:cs typeface="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" id="{73FBC2D9-B422-43EF-AE4F-80746ED9A76A}" vid="{02C90E7C-A7E1-4A7F-B445-36EB16780DCF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</TotalTime>
  <Words>1697</Words>
  <Application>Microsoft Office PowerPoint</Application>
  <PresentationFormat>Широкоэкранный</PresentationFormat>
  <Paragraphs>209</Paragraphs>
  <Slides>21</Slides>
  <Notes>21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17</vt:i4>
      </vt:variant>
      <vt:variant>
        <vt:lpstr>Тема</vt:lpstr>
      </vt:variant>
      <vt:variant>
        <vt:i4>3</vt:i4>
      </vt:variant>
      <vt:variant>
        <vt:lpstr>Заголовки слайдов</vt:lpstr>
      </vt:variant>
      <vt:variant>
        <vt:i4>21</vt:i4>
      </vt:variant>
    </vt:vector>
  </HeadingPairs>
  <TitlesOfParts>
    <vt:vector size="41" baseType="lpstr">
      <vt:lpstr>Arial</vt:lpstr>
      <vt:lpstr>Bahnschrift</vt:lpstr>
      <vt:lpstr>Calibri</vt:lpstr>
      <vt:lpstr>Calibri Light</vt:lpstr>
      <vt:lpstr>Euclid Flex</vt:lpstr>
      <vt:lpstr>Open Sans</vt:lpstr>
      <vt:lpstr>Raleway</vt:lpstr>
      <vt:lpstr>Raleway Light</vt:lpstr>
      <vt:lpstr>Raleway Medium</vt:lpstr>
      <vt:lpstr>Roboto</vt:lpstr>
      <vt:lpstr>Roboto Black</vt:lpstr>
      <vt:lpstr>Roboto Light</vt:lpstr>
      <vt:lpstr>Segoe UI</vt:lpstr>
      <vt:lpstr>Segoe UI Light</vt:lpstr>
      <vt:lpstr>Segoe UI Semibold</vt:lpstr>
      <vt:lpstr>Times New Roman</vt:lpstr>
      <vt:lpstr>Wingdings</vt:lpstr>
      <vt:lpstr>1_Тема Office</vt:lpstr>
      <vt:lpstr>Theme</vt:lpstr>
      <vt:lpstr>Тема Office</vt:lpstr>
      <vt:lpstr>Презентация PowerPoint</vt:lpstr>
      <vt:lpstr>Презентация PowerPoint</vt:lpstr>
      <vt:lpstr>СРАВНЕНИЕ 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Мобильное приложение на телефоне ребенка или умные GPS часы делают родителей спокойными.</vt:lpstr>
      <vt:lpstr>Презентация PowerPoint</vt:lpstr>
      <vt:lpstr>Презентация PowerPoint</vt:lpstr>
      <vt:lpstr>Презентация PowerPoint</vt:lpstr>
      <vt:lpstr>Презентация PowerPoint</vt:lpstr>
      <vt:lpstr>ЗНАКОМТЕСЬ</vt:lpstr>
      <vt:lpstr>ЗНАКОМТЕСЬ</vt:lpstr>
      <vt:lpstr>ЗНАКОМТЕСЬ</vt:lpstr>
      <vt:lpstr>Вы узнали о химических волокнах.   Они бывают искусственного и синтетического происхождения.   Дальше знакомимся с синтетическими волокнами.</vt:lpstr>
      <vt:lpstr>ПОДОРОЖНИК Плановая хирургическая помощь и консервативное лечение в стационаре</vt:lpstr>
      <vt:lpstr>Условия оформления и продажи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Anna Vasyutinskaya</dc:creator>
  <cp:lastModifiedBy>Anna Vasyutinskaya</cp:lastModifiedBy>
  <cp:revision>3</cp:revision>
  <dcterms:created xsi:type="dcterms:W3CDTF">2022-02-21T09:41:41Z</dcterms:created>
  <dcterms:modified xsi:type="dcterms:W3CDTF">2022-02-21T11:59:33Z</dcterms:modified>
</cp:coreProperties>
</file>